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99" r:id="rId5"/>
    <p:sldMasterId id="2147484201" r:id="rId6"/>
    <p:sldMasterId id="2147484235" r:id="rId7"/>
    <p:sldMasterId id="2147484238" r:id="rId8"/>
    <p:sldMasterId id="2147483733" r:id="rId9"/>
    <p:sldMasterId id="2147484241" r:id="rId10"/>
    <p:sldMasterId id="2147484298" r:id="rId11"/>
    <p:sldMasterId id="2147484301" r:id="rId12"/>
  </p:sldMasterIdLst>
  <p:notesMasterIdLst>
    <p:notesMasterId r:id="rId24"/>
  </p:notesMasterIdLst>
  <p:handoutMasterIdLst>
    <p:handoutMasterId r:id="rId25"/>
  </p:handoutMasterIdLst>
  <p:sldIdLst>
    <p:sldId id="952" r:id="rId13"/>
    <p:sldId id="3112" r:id="rId14"/>
    <p:sldId id="1094" r:id="rId15"/>
    <p:sldId id="3113" r:id="rId16"/>
    <p:sldId id="3114" r:id="rId17"/>
    <p:sldId id="1105" r:id="rId18"/>
    <p:sldId id="1102" r:id="rId19"/>
    <p:sldId id="1096" r:id="rId20"/>
    <p:sldId id="3115" r:id="rId21"/>
    <p:sldId id="3116" r:id="rId22"/>
    <p:sldId id="1122" r:id="rId23"/>
  </p:sldIdLst>
  <p:sldSz cx="9144000" cy="6858000" type="letter"/>
  <p:notesSz cx="7315200" cy="9601200"/>
  <p:defaultTextStyle>
    <a:defPPr>
      <a:defRPr lang="en-US"/>
    </a:defPPr>
    <a:lvl1pPr algn="l" rtl="0" fontAlgn="base">
      <a:spcBef>
        <a:spcPct val="0"/>
      </a:spcBef>
      <a:spcAft>
        <a:spcPct val="0"/>
      </a:spcAft>
      <a:defRPr b="1" kern="1200">
        <a:solidFill>
          <a:schemeClr val="tx1"/>
        </a:solidFill>
        <a:latin typeface="Minion Pro"/>
        <a:ea typeface="+mn-ea"/>
        <a:cs typeface="Arial" pitchFamily="34" charset="0"/>
      </a:defRPr>
    </a:lvl1pPr>
    <a:lvl2pPr marL="455613" indent="1588" algn="l" rtl="0" fontAlgn="base">
      <a:spcBef>
        <a:spcPct val="0"/>
      </a:spcBef>
      <a:spcAft>
        <a:spcPct val="0"/>
      </a:spcAft>
      <a:defRPr b="1" kern="1200">
        <a:solidFill>
          <a:schemeClr val="tx1"/>
        </a:solidFill>
        <a:latin typeface="Minion Pro"/>
        <a:ea typeface="+mn-ea"/>
        <a:cs typeface="Arial" pitchFamily="34" charset="0"/>
      </a:defRPr>
    </a:lvl2pPr>
    <a:lvl3pPr marL="912813" indent="1588" algn="l" rtl="0" fontAlgn="base">
      <a:spcBef>
        <a:spcPct val="0"/>
      </a:spcBef>
      <a:spcAft>
        <a:spcPct val="0"/>
      </a:spcAft>
      <a:defRPr b="1" kern="1200">
        <a:solidFill>
          <a:schemeClr val="tx1"/>
        </a:solidFill>
        <a:latin typeface="Minion Pro"/>
        <a:ea typeface="+mn-ea"/>
        <a:cs typeface="Arial" pitchFamily="34" charset="0"/>
      </a:defRPr>
    </a:lvl3pPr>
    <a:lvl4pPr marL="1370013" indent="1588" algn="l" rtl="0" fontAlgn="base">
      <a:spcBef>
        <a:spcPct val="0"/>
      </a:spcBef>
      <a:spcAft>
        <a:spcPct val="0"/>
      </a:spcAft>
      <a:defRPr b="1" kern="1200">
        <a:solidFill>
          <a:schemeClr val="tx1"/>
        </a:solidFill>
        <a:latin typeface="Minion Pro"/>
        <a:ea typeface="+mn-ea"/>
        <a:cs typeface="Arial" pitchFamily="34" charset="0"/>
      </a:defRPr>
    </a:lvl4pPr>
    <a:lvl5pPr marL="1827213" indent="1588" algn="l" rtl="0" fontAlgn="base">
      <a:spcBef>
        <a:spcPct val="0"/>
      </a:spcBef>
      <a:spcAft>
        <a:spcPct val="0"/>
      </a:spcAft>
      <a:defRPr b="1" kern="1200">
        <a:solidFill>
          <a:schemeClr val="tx1"/>
        </a:solidFill>
        <a:latin typeface="Minion Pro"/>
        <a:ea typeface="+mn-ea"/>
        <a:cs typeface="Arial" pitchFamily="34" charset="0"/>
      </a:defRPr>
    </a:lvl5pPr>
    <a:lvl6pPr marL="2286000" algn="l" defTabSz="914400" rtl="0" eaLnBrk="1" latinLnBrk="0" hangingPunct="1">
      <a:defRPr b="1" kern="1200">
        <a:solidFill>
          <a:schemeClr val="tx1"/>
        </a:solidFill>
        <a:latin typeface="Minion Pro"/>
        <a:ea typeface="+mn-ea"/>
        <a:cs typeface="Arial" pitchFamily="34" charset="0"/>
      </a:defRPr>
    </a:lvl6pPr>
    <a:lvl7pPr marL="2743200" algn="l" defTabSz="914400" rtl="0" eaLnBrk="1" latinLnBrk="0" hangingPunct="1">
      <a:defRPr b="1" kern="1200">
        <a:solidFill>
          <a:schemeClr val="tx1"/>
        </a:solidFill>
        <a:latin typeface="Minion Pro"/>
        <a:ea typeface="+mn-ea"/>
        <a:cs typeface="Arial" pitchFamily="34" charset="0"/>
      </a:defRPr>
    </a:lvl7pPr>
    <a:lvl8pPr marL="3200400" algn="l" defTabSz="914400" rtl="0" eaLnBrk="1" latinLnBrk="0" hangingPunct="1">
      <a:defRPr b="1" kern="1200">
        <a:solidFill>
          <a:schemeClr val="tx1"/>
        </a:solidFill>
        <a:latin typeface="Minion Pro"/>
        <a:ea typeface="+mn-ea"/>
        <a:cs typeface="Arial" pitchFamily="34" charset="0"/>
      </a:defRPr>
    </a:lvl8pPr>
    <a:lvl9pPr marL="3657600" algn="l" defTabSz="914400" rtl="0" eaLnBrk="1" latinLnBrk="0" hangingPunct="1">
      <a:defRPr b="1" kern="1200">
        <a:solidFill>
          <a:schemeClr val="tx1"/>
        </a:solidFill>
        <a:latin typeface="Minion Pro"/>
        <a:ea typeface="+mn-ea"/>
        <a:cs typeface="Arial" pitchFamily="34" charset="0"/>
      </a:defRPr>
    </a:lvl9pPr>
  </p:defaultTextStyle>
  <p:extLst>
    <p:ext uri="{EFAFB233-063F-42B5-8137-9DF3F51BA10A}">
      <p15:sldGuideLst xmlns:p15="http://schemas.microsoft.com/office/powerpoint/2012/main">
        <p15:guide id="1" orient="horz" pos="96" userDrawn="1">
          <p15:clr>
            <a:srgbClr val="A4A3A4"/>
          </p15:clr>
        </p15:guide>
        <p15:guide id="2" pos="566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Payne (HTS)" initials="EP(" lastIdx="1" clrIdx="0">
    <p:extLst>
      <p:ext uri="{19B8F6BF-5375-455C-9EA6-DF929625EA0E}">
        <p15:presenceInfo xmlns:p15="http://schemas.microsoft.com/office/powerpoint/2012/main" userId="S::Ellen.Payne@hilltopsecurities.com::af2178c8-487a-43d7-9cef-e8193dcc65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B49"/>
    <a:srgbClr val="002776"/>
    <a:srgbClr val="002F8E"/>
    <a:srgbClr val="00338D"/>
    <a:srgbClr val="EEDB74"/>
    <a:srgbClr val="CCCB66"/>
    <a:srgbClr val="82C9EF"/>
    <a:srgbClr val="AD3A1C"/>
    <a:srgbClr val="617C8D"/>
    <a:srgbClr val="9B9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35" autoAdjust="0"/>
    <p:restoredTop sz="95652" autoAdjust="0"/>
  </p:normalViewPr>
  <p:slideViewPr>
    <p:cSldViewPr snapToGrid="0">
      <p:cViewPr varScale="1">
        <p:scale>
          <a:sx n="114" d="100"/>
          <a:sy n="114" d="100"/>
        </p:scale>
        <p:origin x="1896" y="102"/>
      </p:cViewPr>
      <p:guideLst>
        <p:guide orient="horz" pos="96"/>
        <p:guide pos="5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516"/>
    </p:cViewPr>
  </p:sorterViewPr>
  <p:notesViewPr>
    <p:cSldViewPr snapToGrid="0">
      <p:cViewPr varScale="1">
        <p:scale>
          <a:sx n="80" d="100"/>
          <a:sy n="80" d="100"/>
        </p:scale>
        <p:origin x="380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t>Allocation (%)</a:t>
            </a:r>
          </a:p>
        </c:rich>
      </c:tx>
      <c:layout>
        <c:manualLayout>
          <c:xMode val="edge"/>
          <c:yMode val="edge"/>
          <c:x val="0.34646500167060651"/>
          <c:y val="2.8481012658227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Sheet1!$B$1</c:f>
              <c:strCache>
                <c:ptCount val="1"/>
                <c:pt idx="0">
                  <c:v>Allocation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B3-4ED6-93B1-3349854183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B3-4ED6-93B1-3349854183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B3-4ED6-93B1-3349854183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B3-4ED6-93B1-33498541839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CB3-4ED6-93B1-33498541839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CB3-4ED6-93B1-33498541839F}"/>
              </c:ext>
            </c:extLst>
          </c:dPt>
          <c:dLbls>
            <c:dLbl>
              <c:idx val="0"/>
              <c:layout>
                <c:manualLayout>
                  <c:x val="3.6294614836288076E-2"/>
                  <c:y val="-1.72894448320542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B3-4ED6-93B1-33498541839F}"/>
                </c:ext>
              </c:extLst>
            </c:dLbl>
            <c:dLbl>
              <c:idx val="1"/>
              <c:tx>
                <c:rich>
                  <a:bodyPr/>
                  <a:lstStyle/>
                  <a:p>
                    <a:r>
                      <a:rPr lang="en-US" dirty="0"/>
                      <a:t>10%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B3-4ED6-93B1-33498541839F}"/>
                </c:ext>
              </c:extLst>
            </c:dLbl>
            <c:dLbl>
              <c:idx val="3"/>
              <c:layout>
                <c:manualLayout>
                  <c:x val="-0.12665326174020591"/>
                  <c:y val="-4.720920960829263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B3-4ED6-93B1-33498541839F}"/>
                </c:ext>
              </c:extLst>
            </c:dLbl>
            <c:dLbl>
              <c:idx val="4"/>
              <c:layout>
                <c:manualLayout>
                  <c:x val="7.5823493786696367E-2"/>
                  <c:y val="-0.1083551779128874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B3-4ED6-93B1-33498541839F}"/>
                </c:ext>
              </c:extLst>
            </c:dLbl>
            <c:dLbl>
              <c:idx val="5"/>
              <c:layout>
                <c:manualLayout>
                  <c:x val="0.1434846847713323"/>
                  <c:y val="9.592943287152397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B3-4ED6-93B1-33498541839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IDBs</c:v>
                </c:pt>
                <c:pt idx="1">
                  <c:v>State Voted</c:v>
                </c:pt>
                <c:pt idx="2">
                  <c:v>TSAHC &amp; TDHCA MF</c:v>
                </c:pt>
                <c:pt idx="3">
                  <c:v>Local HFC's MF</c:v>
                </c:pt>
                <c:pt idx="4">
                  <c:v>Single Family</c:v>
                </c:pt>
                <c:pt idx="5">
                  <c:v>Other</c:v>
                </c:pt>
              </c:strCache>
            </c:strRef>
          </c:cat>
          <c:val>
            <c:numRef>
              <c:f>Sheet1!$B$2:$B$7</c:f>
              <c:numCache>
                <c:formatCode>0%</c:formatCode>
                <c:ptCount val="6"/>
                <c:pt idx="0">
                  <c:v>0.02</c:v>
                </c:pt>
                <c:pt idx="1">
                  <c:v>0.1</c:v>
                </c:pt>
                <c:pt idx="2" formatCode="0.00%">
                  <c:v>7.8750000000000001E-2</c:v>
                </c:pt>
                <c:pt idx="3">
                  <c:v>0.18375</c:v>
                </c:pt>
                <c:pt idx="4">
                  <c:v>0.32500000000000001</c:v>
                </c:pt>
                <c:pt idx="5" formatCode="0.00%">
                  <c:v>0.29499999999999998</c:v>
                </c:pt>
              </c:numCache>
            </c:numRef>
          </c:val>
          <c:extLst>
            <c:ext xmlns:c16="http://schemas.microsoft.com/office/drawing/2014/chart" uri="{C3380CC4-5D6E-409C-BE32-E72D297353CC}">
              <c16:uniqueId val="{0000000C-3CB3-4ED6-93B1-33498541839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256386250232307"/>
          <c:y val="0.72378600617960731"/>
          <c:w val="0.79007464380014636"/>
          <c:h val="0.257226652048240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hdr" sz="quarter"/>
          </p:nvPr>
        </p:nvSpPr>
        <p:spPr bwMode="auto">
          <a:xfrm>
            <a:off x="10" y="3"/>
            <a:ext cx="3170583" cy="480387"/>
          </a:xfrm>
          <a:prstGeom prst="rect">
            <a:avLst/>
          </a:prstGeom>
          <a:noFill/>
          <a:ln w="9525">
            <a:noFill/>
            <a:miter lim="800000"/>
            <a:headEnd/>
            <a:tailEnd/>
          </a:ln>
        </p:spPr>
        <p:txBody>
          <a:bodyPr vert="horz" wrap="square" lIns="91204" tIns="45601" rIns="91204" bIns="45601" numCol="1" anchor="t" anchorCtr="0" compatLnSpc="1">
            <a:prstTxWarp prst="textNoShape">
              <a:avLst/>
            </a:prstTxWarp>
          </a:bodyPr>
          <a:lstStyle>
            <a:lvl1pPr defTabSz="909375">
              <a:defRPr sz="1200" b="0" dirty="0">
                <a:latin typeface="Arial" pitchFamily="34" charset="0"/>
              </a:defRPr>
            </a:lvl1pPr>
          </a:lstStyle>
          <a:p>
            <a:pPr>
              <a:defRPr/>
            </a:pPr>
            <a:endParaRPr lang="en-US" dirty="0"/>
          </a:p>
        </p:txBody>
      </p:sp>
      <p:sp>
        <p:nvSpPr>
          <p:cNvPr id="276483" name="Rectangle 3"/>
          <p:cNvSpPr>
            <a:spLocks noGrp="1" noChangeArrowheads="1"/>
          </p:cNvSpPr>
          <p:nvPr>
            <p:ph type="dt" sz="quarter" idx="1"/>
          </p:nvPr>
        </p:nvSpPr>
        <p:spPr bwMode="auto">
          <a:xfrm>
            <a:off x="4142970" y="3"/>
            <a:ext cx="3170583" cy="480387"/>
          </a:xfrm>
          <a:prstGeom prst="rect">
            <a:avLst/>
          </a:prstGeom>
          <a:noFill/>
          <a:ln w="9525">
            <a:noFill/>
            <a:miter lim="800000"/>
            <a:headEnd/>
            <a:tailEnd/>
          </a:ln>
        </p:spPr>
        <p:txBody>
          <a:bodyPr vert="horz" wrap="square" lIns="91204" tIns="45601" rIns="91204" bIns="45601" numCol="1" anchor="t" anchorCtr="0" compatLnSpc="1">
            <a:prstTxWarp prst="textNoShape">
              <a:avLst/>
            </a:prstTxWarp>
          </a:bodyPr>
          <a:lstStyle>
            <a:lvl1pPr algn="r" defTabSz="909375">
              <a:defRPr sz="1200" b="0" dirty="0">
                <a:latin typeface="Arial" pitchFamily="34" charset="0"/>
              </a:defRPr>
            </a:lvl1pPr>
          </a:lstStyle>
          <a:p>
            <a:pPr>
              <a:defRPr/>
            </a:pPr>
            <a:endParaRPr lang="en-US" dirty="0"/>
          </a:p>
        </p:txBody>
      </p:sp>
      <p:sp>
        <p:nvSpPr>
          <p:cNvPr id="276484" name="Rectangle 4"/>
          <p:cNvSpPr>
            <a:spLocks noGrp="1" noChangeArrowheads="1"/>
          </p:cNvSpPr>
          <p:nvPr>
            <p:ph type="ftr" sz="quarter" idx="2"/>
          </p:nvPr>
        </p:nvSpPr>
        <p:spPr bwMode="auto">
          <a:xfrm>
            <a:off x="10" y="9119175"/>
            <a:ext cx="3170583" cy="480387"/>
          </a:xfrm>
          <a:prstGeom prst="rect">
            <a:avLst/>
          </a:prstGeom>
          <a:noFill/>
          <a:ln w="9525">
            <a:noFill/>
            <a:miter lim="800000"/>
            <a:headEnd/>
            <a:tailEnd/>
          </a:ln>
        </p:spPr>
        <p:txBody>
          <a:bodyPr vert="horz" wrap="square" lIns="91204" tIns="45601" rIns="91204" bIns="45601" numCol="1" anchor="b" anchorCtr="0" compatLnSpc="1">
            <a:prstTxWarp prst="textNoShape">
              <a:avLst/>
            </a:prstTxWarp>
          </a:bodyPr>
          <a:lstStyle>
            <a:lvl1pPr defTabSz="909375">
              <a:defRPr sz="1200" b="0" dirty="0">
                <a:latin typeface="Arial" pitchFamily="34" charset="0"/>
              </a:defRPr>
            </a:lvl1pPr>
          </a:lstStyle>
          <a:p>
            <a:pPr>
              <a:defRPr/>
            </a:pPr>
            <a:endParaRPr lang="en-US" dirty="0"/>
          </a:p>
        </p:txBody>
      </p:sp>
      <p:sp>
        <p:nvSpPr>
          <p:cNvPr id="276485" name="Rectangle 5"/>
          <p:cNvSpPr>
            <a:spLocks noGrp="1" noChangeArrowheads="1"/>
          </p:cNvSpPr>
          <p:nvPr>
            <p:ph type="sldNum" sz="quarter" idx="3"/>
          </p:nvPr>
        </p:nvSpPr>
        <p:spPr bwMode="auto">
          <a:xfrm>
            <a:off x="4142970" y="9119175"/>
            <a:ext cx="3170583" cy="480387"/>
          </a:xfrm>
          <a:prstGeom prst="rect">
            <a:avLst/>
          </a:prstGeom>
          <a:noFill/>
          <a:ln w="9525">
            <a:noFill/>
            <a:miter lim="800000"/>
            <a:headEnd/>
            <a:tailEnd/>
          </a:ln>
        </p:spPr>
        <p:txBody>
          <a:bodyPr vert="horz" wrap="square" lIns="91204" tIns="45601" rIns="91204" bIns="45601" numCol="1" anchor="b" anchorCtr="0" compatLnSpc="1">
            <a:prstTxWarp prst="textNoShape">
              <a:avLst/>
            </a:prstTxWarp>
          </a:bodyPr>
          <a:lstStyle>
            <a:lvl1pPr algn="r" defTabSz="909375">
              <a:defRPr sz="1200" b="0">
                <a:latin typeface="Arial" pitchFamily="34" charset="0"/>
              </a:defRPr>
            </a:lvl1pPr>
          </a:lstStyle>
          <a:p>
            <a:pPr>
              <a:defRPr/>
            </a:pPr>
            <a:fld id="{08DDF0D1-A395-4BFA-97FE-E5E73E9F2505}" type="slidenum">
              <a:rPr lang="en-US"/>
              <a:pPr>
                <a:defRPr/>
              </a:pPr>
              <a:t>‹#›</a:t>
            </a:fld>
            <a:endParaRPr lang="en-US" dirty="0"/>
          </a:p>
        </p:txBody>
      </p:sp>
    </p:spTree>
    <p:extLst>
      <p:ext uri="{BB962C8B-B14F-4D97-AF65-F5344CB8AC3E}">
        <p14:creationId xmlns:p14="http://schemas.microsoft.com/office/powerpoint/2010/main" val="3631675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hdr" sz="quarter"/>
          </p:nvPr>
        </p:nvSpPr>
        <p:spPr bwMode="auto">
          <a:xfrm>
            <a:off x="8" y="3"/>
            <a:ext cx="3168927" cy="480387"/>
          </a:xfrm>
          <a:prstGeom prst="rect">
            <a:avLst/>
          </a:prstGeom>
          <a:noFill/>
          <a:ln w="9525">
            <a:noFill/>
            <a:miter lim="800000"/>
            <a:headEnd/>
            <a:tailEnd/>
          </a:ln>
        </p:spPr>
        <p:txBody>
          <a:bodyPr vert="horz" wrap="square" lIns="93739" tIns="46869" rIns="93739" bIns="46869" numCol="1" anchor="t" anchorCtr="0" compatLnSpc="1">
            <a:prstTxWarp prst="textNoShape">
              <a:avLst/>
            </a:prstTxWarp>
          </a:bodyPr>
          <a:lstStyle>
            <a:lvl1pPr defTabSz="935689">
              <a:defRPr sz="1200" b="0" dirty="0">
                <a:latin typeface="Arial" pitchFamily="34" charset="0"/>
              </a:defRPr>
            </a:lvl1pPr>
          </a:lstStyle>
          <a:p>
            <a:pPr>
              <a:defRPr/>
            </a:pPr>
            <a:endParaRPr lang="en-US" dirty="0"/>
          </a:p>
        </p:txBody>
      </p:sp>
      <p:sp>
        <p:nvSpPr>
          <p:cNvPr id="346115" name="Rectangle 3"/>
          <p:cNvSpPr>
            <a:spLocks noGrp="1" noChangeArrowheads="1"/>
          </p:cNvSpPr>
          <p:nvPr>
            <p:ph type="dt" idx="1"/>
          </p:nvPr>
        </p:nvSpPr>
        <p:spPr bwMode="auto">
          <a:xfrm>
            <a:off x="4144620" y="3"/>
            <a:ext cx="3168927" cy="480387"/>
          </a:xfrm>
          <a:prstGeom prst="rect">
            <a:avLst/>
          </a:prstGeom>
          <a:noFill/>
          <a:ln w="9525">
            <a:noFill/>
            <a:miter lim="800000"/>
            <a:headEnd/>
            <a:tailEnd/>
          </a:ln>
        </p:spPr>
        <p:txBody>
          <a:bodyPr vert="horz" wrap="square" lIns="93739" tIns="46869" rIns="93739" bIns="46869" numCol="1" anchor="t" anchorCtr="0" compatLnSpc="1">
            <a:prstTxWarp prst="textNoShape">
              <a:avLst/>
            </a:prstTxWarp>
          </a:bodyPr>
          <a:lstStyle>
            <a:lvl1pPr algn="r" defTabSz="935689">
              <a:defRPr sz="1200" b="0" dirty="0">
                <a:latin typeface="Arial" pitchFamily="34" charset="0"/>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46117" name="Rectangle 5"/>
          <p:cNvSpPr>
            <a:spLocks noGrp="1" noChangeArrowheads="1"/>
          </p:cNvSpPr>
          <p:nvPr>
            <p:ph type="body" sz="quarter" idx="3"/>
          </p:nvPr>
        </p:nvSpPr>
        <p:spPr bwMode="auto">
          <a:xfrm>
            <a:off x="732189" y="4561233"/>
            <a:ext cx="5850835" cy="4320212"/>
          </a:xfrm>
          <a:prstGeom prst="rect">
            <a:avLst/>
          </a:prstGeom>
          <a:noFill/>
          <a:ln w="9525">
            <a:noFill/>
            <a:miter lim="800000"/>
            <a:headEnd/>
            <a:tailEnd/>
          </a:ln>
        </p:spPr>
        <p:txBody>
          <a:bodyPr vert="horz" wrap="square" lIns="93739" tIns="46869" rIns="93739" bIns="468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6118" name="Rectangle 6"/>
          <p:cNvSpPr>
            <a:spLocks noGrp="1" noChangeArrowheads="1"/>
          </p:cNvSpPr>
          <p:nvPr>
            <p:ph type="ftr" sz="quarter" idx="4"/>
          </p:nvPr>
        </p:nvSpPr>
        <p:spPr bwMode="auto">
          <a:xfrm>
            <a:off x="8" y="9119175"/>
            <a:ext cx="3168927" cy="480387"/>
          </a:xfrm>
          <a:prstGeom prst="rect">
            <a:avLst/>
          </a:prstGeom>
          <a:noFill/>
          <a:ln w="9525">
            <a:noFill/>
            <a:miter lim="800000"/>
            <a:headEnd/>
            <a:tailEnd/>
          </a:ln>
        </p:spPr>
        <p:txBody>
          <a:bodyPr vert="horz" wrap="square" lIns="93739" tIns="46869" rIns="93739" bIns="46869" numCol="1" anchor="b" anchorCtr="0" compatLnSpc="1">
            <a:prstTxWarp prst="textNoShape">
              <a:avLst/>
            </a:prstTxWarp>
          </a:bodyPr>
          <a:lstStyle>
            <a:lvl1pPr defTabSz="935689">
              <a:defRPr sz="1200" b="0" dirty="0">
                <a:latin typeface="Arial" pitchFamily="34" charset="0"/>
              </a:defRPr>
            </a:lvl1pPr>
          </a:lstStyle>
          <a:p>
            <a:pPr>
              <a:defRPr/>
            </a:pPr>
            <a:endParaRPr lang="en-US" dirty="0"/>
          </a:p>
        </p:txBody>
      </p:sp>
      <p:sp>
        <p:nvSpPr>
          <p:cNvPr id="346119" name="Rectangle 7"/>
          <p:cNvSpPr>
            <a:spLocks noGrp="1" noChangeArrowheads="1"/>
          </p:cNvSpPr>
          <p:nvPr>
            <p:ph type="sldNum" sz="quarter" idx="5"/>
          </p:nvPr>
        </p:nvSpPr>
        <p:spPr bwMode="auto">
          <a:xfrm>
            <a:off x="4144620" y="9119175"/>
            <a:ext cx="3168927" cy="480387"/>
          </a:xfrm>
          <a:prstGeom prst="rect">
            <a:avLst/>
          </a:prstGeom>
          <a:noFill/>
          <a:ln w="9525">
            <a:noFill/>
            <a:miter lim="800000"/>
            <a:headEnd/>
            <a:tailEnd/>
          </a:ln>
        </p:spPr>
        <p:txBody>
          <a:bodyPr vert="horz" wrap="square" lIns="93739" tIns="46869" rIns="93739" bIns="46869" numCol="1" anchor="b" anchorCtr="0" compatLnSpc="1">
            <a:prstTxWarp prst="textNoShape">
              <a:avLst/>
            </a:prstTxWarp>
          </a:bodyPr>
          <a:lstStyle>
            <a:lvl1pPr algn="r" defTabSz="935689">
              <a:defRPr sz="1200" b="0">
                <a:latin typeface="Arial" pitchFamily="34" charset="0"/>
              </a:defRPr>
            </a:lvl1pPr>
          </a:lstStyle>
          <a:p>
            <a:pPr>
              <a:defRPr/>
            </a:pPr>
            <a:fld id="{DF35000F-9488-4281-9759-2E903B633FB9}" type="slidenum">
              <a:rPr lang="en-US"/>
              <a:pPr>
                <a:defRPr/>
              </a:pPr>
              <a:t>‹#›</a:t>
            </a:fld>
            <a:endParaRPr lang="en-US" dirty="0"/>
          </a:p>
        </p:txBody>
      </p:sp>
    </p:spTree>
    <p:extLst>
      <p:ext uri="{BB962C8B-B14F-4D97-AF65-F5344CB8AC3E}">
        <p14:creationId xmlns:p14="http://schemas.microsoft.com/office/powerpoint/2010/main" val="703193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35000F-9488-4281-9759-2E903B633FB9}" type="slidenum">
              <a:rPr lang="en-US" smtClean="0"/>
              <a:pPr>
                <a:defRPr/>
              </a:pPr>
              <a:t>0</a:t>
            </a:fld>
            <a:endParaRPr lang="en-US" dirty="0"/>
          </a:p>
        </p:txBody>
      </p:sp>
    </p:spTree>
    <p:extLst>
      <p:ext uri="{BB962C8B-B14F-4D97-AF65-F5344CB8AC3E}">
        <p14:creationId xmlns:p14="http://schemas.microsoft.com/office/powerpoint/2010/main" val="131203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35000F-9488-4281-9759-2E903B633FB9}" type="slidenum">
              <a:rPr lang="en-US" smtClean="0"/>
              <a:pPr>
                <a:defRPr/>
              </a:pPr>
              <a:t>2</a:t>
            </a:fld>
            <a:endParaRPr lang="en-US" dirty="0"/>
          </a:p>
        </p:txBody>
      </p:sp>
    </p:spTree>
    <p:extLst>
      <p:ext uri="{BB962C8B-B14F-4D97-AF65-F5344CB8AC3E}">
        <p14:creationId xmlns:p14="http://schemas.microsoft.com/office/powerpoint/2010/main" val="256441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35000F-9488-4281-9759-2E903B633FB9}" type="slidenum">
              <a:rPr lang="en-US" smtClean="0"/>
              <a:pPr>
                <a:defRPr/>
              </a:pPr>
              <a:t>5</a:t>
            </a:fld>
            <a:endParaRPr lang="en-US" dirty="0"/>
          </a:p>
        </p:txBody>
      </p:sp>
    </p:spTree>
    <p:extLst>
      <p:ext uri="{BB962C8B-B14F-4D97-AF65-F5344CB8AC3E}">
        <p14:creationId xmlns:p14="http://schemas.microsoft.com/office/powerpoint/2010/main" val="409542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35000F-9488-4281-9759-2E903B633FB9}" type="slidenum">
              <a:rPr lang="en-US" smtClean="0"/>
              <a:pPr>
                <a:defRPr/>
              </a:pPr>
              <a:t>6</a:t>
            </a:fld>
            <a:endParaRPr lang="en-US" dirty="0"/>
          </a:p>
        </p:txBody>
      </p:sp>
    </p:spTree>
    <p:extLst>
      <p:ext uri="{BB962C8B-B14F-4D97-AF65-F5344CB8AC3E}">
        <p14:creationId xmlns:p14="http://schemas.microsoft.com/office/powerpoint/2010/main" val="267436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35000F-9488-4281-9759-2E903B633FB9}" type="slidenum">
              <a:rPr lang="en-US" smtClean="0"/>
              <a:pPr>
                <a:defRPr/>
              </a:pPr>
              <a:t>7</a:t>
            </a:fld>
            <a:endParaRPr lang="en-US" dirty="0"/>
          </a:p>
        </p:txBody>
      </p:sp>
    </p:spTree>
    <p:extLst>
      <p:ext uri="{BB962C8B-B14F-4D97-AF65-F5344CB8AC3E}">
        <p14:creationId xmlns:p14="http://schemas.microsoft.com/office/powerpoint/2010/main" val="373750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35000F-9488-4281-9759-2E903B633FB9}" type="slidenum">
              <a:rPr lang="en-US" smtClean="0"/>
              <a:pPr>
                <a:defRPr/>
              </a:pPr>
              <a:t>10</a:t>
            </a:fld>
            <a:endParaRPr lang="en-US" dirty="0"/>
          </a:p>
        </p:txBody>
      </p:sp>
    </p:spTree>
    <p:extLst>
      <p:ext uri="{BB962C8B-B14F-4D97-AF65-F5344CB8AC3E}">
        <p14:creationId xmlns:p14="http://schemas.microsoft.com/office/powerpoint/2010/main" val="298594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lectronic Cov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669924" y="2144713"/>
            <a:ext cx="6492240" cy="598487"/>
          </a:xfrm>
          <a:prstGeom prst="rect">
            <a:avLst/>
          </a:prstGeom>
        </p:spPr>
        <p:txBody>
          <a:bodyPr/>
          <a:lstStyle>
            <a:lvl1pPr marL="0" indent="0">
              <a:buNone/>
              <a:defRPr sz="3600" b="1">
                <a:solidFill>
                  <a:schemeClr val="tx1">
                    <a:lumMod val="65000"/>
                    <a:lumOff val="35000"/>
                  </a:schemeClr>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669923" y="2743201"/>
            <a:ext cx="6492240" cy="507076"/>
          </a:xfrm>
          <a:prstGeom prst="rect">
            <a:avLst/>
          </a:prstGeom>
        </p:spPr>
        <p:txBody>
          <a:bodyPr/>
          <a:lstStyle>
            <a:lvl1pPr marL="0" indent="0">
              <a:buNone/>
              <a:defRPr sz="2600" b="0">
                <a:solidFill>
                  <a:schemeClr val="tx1">
                    <a:lumMod val="65000"/>
                    <a:lumOff val="35000"/>
                  </a:schemeClr>
                </a:solidFill>
              </a:defRPr>
            </a:lvl1pPr>
          </a:lstStyle>
          <a:p>
            <a:pPr lvl="0"/>
            <a:r>
              <a:rPr lang="en-US" dirty="0"/>
              <a:t>SUBTITLE GOES HERE</a:t>
            </a:r>
          </a:p>
        </p:txBody>
      </p:sp>
      <p:cxnSp>
        <p:nvCxnSpPr>
          <p:cNvPr id="8" name="Straight Connector 7">
            <a:extLst>
              <a:ext uri="{FF2B5EF4-FFF2-40B4-BE49-F238E27FC236}">
                <a16:creationId xmlns:a16="http://schemas.microsoft.com/office/drawing/2014/main" id="{EABE00A5-2C5C-4975-AD4F-27854A531270}"/>
              </a:ext>
            </a:extLst>
          </p:cNvPr>
          <p:cNvCxnSpPr>
            <a:cxnSpLocks/>
          </p:cNvCxnSpPr>
          <p:nvPr userDrawn="1"/>
        </p:nvCxnSpPr>
        <p:spPr>
          <a:xfrm>
            <a:off x="778143" y="3518452"/>
            <a:ext cx="939338" cy="0"/>
          </a:xfrm>
          <a:prstGeom prst="line">
            <a:avLst/>
          </a:prstGeom>
          <a:ln w="44450" cap="rnd">
            <a:solidFill>
              <a:schemeClr val="tx1">
                <a:lumMod val="75000"/>
                <a:lumOff val="2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9E36847F-39ED-6E46-90BC-23398A27BCBE}"/>
              </a:ext>
            </a:extLst>
          </p:cNvPr>
          <p:cNvSpPr>
            <a:spLocks noGrp="1"/>
          </p:cNvSpPr>
          <p:nvPr>
            <p:ph type="dt" sz="half" idx="2"/>
          </p:nvPr>
        </p:nvSpPr>
        <p:spPr>
          <a:xfrm>
            <a:off x="669922" y="6353727"/>
            <a:ext cx="4874375" cy="365125"/>
          </a:xfrm>
          <a:prstGeom prst="rect">
            <a:avLst/>
          </a:prstGeom>
        </p:spPr>
        <p:txBody>
          <a:bodyPr vert="horz" lIns="91440" tIns="45720" rIns="91440" bIns="45720" rtlCol="0" anchor="ctr"/>
          <a:lstStyle>
            <a:lvl1pPr algn="l">
              <a:defRPr sz="1000" b="0">
                <a:solidFill>
                  <a:srgbClr val="686663"/>
                </a:solidFill>
                <a:latin typeface="Arial Narrow" panose="020B0606020202030204" pitchFamily="34" charset="0"/>
              </a:defRPr>
            </a:lvl1pPr>
          </a:lstStyle>
          <a:p>
            <a:r>
              <a:rPr lang="en-US" dirty="0"/>
              <a:t>© 2022 Hilltop Securities Inc. | All rights reserved | Member: NYSE/FINRA/SIPC</a:t>
            </a:r>
          </a:p>
        </p:txBody>
      </p:sp>
      <p:sp>
        <p:nvSpPr>
          <p:cNvPr id="12" name="Text Placeholder 5">
            <a:extLst>
              <a:ext uri="{FF2B5EF4-FFF2-40B4-BE49-F238E27FC236}">
                <a16:creationId xmlns:a16="http://schemas.microsoft.com/office/drawing/2014/main" id="{D9D69210-65FD-4A9B-A63C-3B941E31AE8C}"/>
              </a:ext>
            </a:extLst>
          </p:cNvPr>
          <p:cNvSpPr>
            <a:spLocks noGrp="1"/>
          </p:cNvSpPr>
          <p:nvPr>
            <p:ph type="body" sz="quarter" idx="14" hasCustomPrompt="1"/>
          </p:nvPr>
        </p:nvSpPr>
        <p:spPr>
          <a:xfrm>
            <a:off x="669923" y="3793317"/>
            <a:ext cx="4767263" cy="365122"/>
          </a:xfrm>
          <a:prstGeom prst="rect">
            <a:avLst/>
          </a:prstGeom>
        </p:spPr>
        <p:txBody>
          <a:bodyPr/>
          <a:lstStyle>
            <a:lvl1pPr marL="0" indent="0">
              <a:buNone/>
              <a:defRPr sz="2000" b="0">
                <a:solidFill>
                  <a:schemeClr val="tx1">
                    <a:lumMod val="65000"/>
                    <a:lumOff val="35000"/>
                  </a:schemeClr>
                </a:solidFill>
              </a:defRPr>
            </a:lvl1pPr>
          </a:lstStyle>
          <a:p>
            <a:pPr lvl="0"/>
            <a:r>
              <a:rPr lang="en-US" dirty="0"/>
              <a:t>Date goes here</a:t>
            </a:r>
          </a:p>
        </p:txBody>
      </p:sp>
    </p:spTree>
    <p:extLst>
      <p:ext uri="{BB962C8B-B14F-4D97-AF65-F5344CB8AC3E}">
        <p14:creationId xmlns:p14="http://schemas.microsoft.com/office/powerpoint/2010/main" val="292039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554037"/>
            <a:ext cx="3939448"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554037"/>
            <a:ext cx="3939448"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540194" y="1218458"/>
            <a:ext cx="3939448" cy="307777"/>
          </a:xfrm>
          <a:prstGeom prst="rect">
            <a:avLst/>
          </a:prstGeom>
          <a:noFill/>
        </p:spPr>
        <p:txBody>
          <a:bodyPr wrap="square" lIns="45720" rIns="45720"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4657818" y="1218458"/>
            <a:ext cx="3939448" cy="307777"/>
          </a:xfrm>
          <a:prstGeom prst="rect">
            <a:avLst/>
          </a:prstGeom>
          <a:noFill/>
        </p:spPr>
        <p:txBody>
          <a:bodyPr wrap="square" lIns="45720" rIns="45720"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extLst>
      <p:ext uri="{BB962C8B-B14F-4D97-AF65-F5344CB8AC3E}">
        <p14:creationId xmlns:p14="http://schemas.microsoft.com/office/powerpoint/2010/main" val="15405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249236"/>
            <a:ext cx="3939448" cy="4505865"/>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249236"/>
            <a:ext cx="3939448" cy="4505865"/>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extLst>
      <p:ext uri="{BB962C8B-B14F-4D97-AF65-F5344CB8AC3E}">
        <p14:creationId xmlns:p14="http://schemas.microsoft.com/office/powerpoint/2010/main" val="869678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3223136" y="1554037"/>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9" name="Text Placeholder 2">
            <a:extLst>
              <a:ext uri="{FF2B5EF4-FFF2-40B4-BE49-F238E27FC236}">
                <a16:creationId xmlns:a16="http://schemas.microsoft.com/office/drawing/2014/main" id="{B3EEC8D7-FA38-4F46-BD89-B7A67E5EBC51}"/>
              </a:ext>
            </a:extLst>
          </p:cNvPr>
          <p:cNvSpPr>
            <a:spLocks noGrp="1"/>
          </p:cNvSpPr>
          <p:nvPr>
            <p:ph type="body" sz="quarter" idx="26"/>
          </p:nvPr>
        </p:nvSpPr>
        <p:spPr>
          <a:xfrm>
            <a:off x="3223136"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5991137" y="1554037"/>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Text Placeholder 2">
            <a:extLst>
              <a:ext uri="{FF2B5EF4-FFF2-40B4-BE49-F238E27FC236}">
                <a16:creationId xmlns:a16="http://schemas.microsoft.com/office/drawing/2014/main" id="{DF29E4A5-809E-4EEC-9343-99BB5B9CD316}"/>
              </a:ext>
            </a:extLst>
          </p:cNvPr>
          <p:cNvSpPr>
            <a:spLocks noGrp="1"/>
          </p:cNvSpPr>
          <p:nvPr>
            <p:ph type="body" sz="quarter" idx="28"/>
          </p:nvPr>
        </p:nvSpPr>
        <p:spPr>
          <a:xfrm>
            <a:off x="5991137"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483076" y="1544886"/>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Text Placeholder 2">
            <a:extLst>
              <a:ext uri="{FF2B5EF4-FFF2-40B4-BE49-F238E27FC236}">
                <a16:creationId xmlns:a16="http://schemas.microsoft.com/office/drawing/2014/main" id="{E83C583A-E06A-4CAC-B1C1-9C65E40C49C5}"/>
              </a:ext>
            </a:extLst>
          </p:cNvPr>
          <p:cNvSpPr>
            <a:spLocks noGrp="1"/>
          </p:cNvSpPr>
          <p:nvPr>
            <p:ph type="body" sz="quarter" idx="30"/>
          </p:nvPr>
        </p:nvSpPr>
        <p:spPr>
          <a:xfrm>
            <a:off x="483076" y="1209307"/>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43197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3223136" y="1554037"/>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9" name="Text Placeholder 2">
            <a:extLst>
              <a:ext uri="{FF2B5EF4-FFF2-40B4-BE49-F238E27FC236}">
                <a16:creationId xmlns:a16="http://schemas.microsoft.com/office/drawing/2014/main" id="{B3EEC8D7-FA38-4F46-BD89-B7A67E5EBC51}"/>
              </a:ext>
            </a:extLst>
          </p:cNvPr>
          <p:cNvSpPr>
            <a:spLocks noGrp="1"/>
          </p:cNvSpPr>
          <p:nvPr>
            <p:ph type="body" sz="quarter" idx="26"/>
          </p:nvPr>
        </p:nvSpPr>
        <p:spPr>
          <a:xfrm>
            <a:off x="3223136" y="1218458"/>
            <a:ext cx="2685025"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5991137" y="1554037"/>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Text Placeholder 2">
            <a:extLst>
              <a:ext uri="{FF2B5EF4-FFF2-40B4-BE49-F238E27FC236}">
                <a16:creationId xmlns:a16="http://schemas.microsoft.com/office/drawing/2014/main" id="{DF29E4A5-809E-4EEC-9343-99BB5B9CD316}"/>
              </a:ext>
            </a:extLst>
          </p:cNvPr>
          <p:cNvSpPr>
            <a:spLocks noGrp="1"/>
          </p:cNvSpPr>
          <p:nvPr>
            <p:ph type="body" sz="quarter" idx="28"/>
          </p:nvPr>
        </p:nvSpPr>
        <p:spPr>
          <a:xfrm>
            <a:off x="5991137" y="1218458"/>
            <a:ext cx="2685025"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483076" y="1544886"/>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Text Placeholder 2">
            <a:extLst>
              <a:ext uri="{FF2B5EF4-FFF2-40B4-BE49-F238E27FC236}">
                <a16:creationId xmlns:a16="http://schemas.microsoft.com/office/drawing/2014/main" id="{E83C583A-E06A-4CAC-B1C1-9C65E40C49C5}"/>
              </a:ext>
            </a:extLst>
          </p:cNvPr>
          <p:cNvSpPr>
            <a:spLocks noGrp="1"/>
          </p:cNvSpPr>
          <p:nvPr>
            <p:ph type="body" sz="quarter" idx="30"/>
          </p:nvPr>
        </p:nvSpPr>
        <p:spPr>
          <a:xfrm>
            <a:off x="483076" y="1209307"/>
            <a:ext cx="2685025"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797745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3223136" y="1218458"/>
            <a:ext cx="2685025" cy="453664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5991137" y="1218458"/>
            <a:ext cx="2685025" cy="453664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483076" y="1209307"/>
            <a:ext cx="2685025" cy="453664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495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w/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492701" y="1151830"/>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a:extLst>
              <a:ext uri="{FF2B5EF4-FFF2-40B4-BE49-F238E27FC236}">
                <a16:creationId xmlns:a16="http://schemas.microsoft.com/office/drawing/2014/main" id="{49D76FC6-586F-4BE9-8F80-D7ACD990A10C}"/>
              </a:ext>
            </a:extLst>
          </p:cNvPr>
          <p:cNvSpPr>
            <a:spLocks noGrp="1"/>
          </p:cNvSpPr>
          <p:nvPr>
            <p:ph type="body" sz="quarter" idx="37"/>
          </p:nvPr>
        </p:nvSpPr>
        <p:spPr>
          <a:xfrm>
            <a:off x="483077" y="3489044"/>
            <a:ext cx="8212334" cy="307777"/>
          </a:xfrm>
          <a:prstGeom prst="rect">
            <a:avLst/>
          </a:prstGeom>
          <a:solidFill>
            <a:srgbClr val="00338D"/>
          </a:solidFill>
        </p:spPr>
        <p:txBody>
          <a:bodyPr wrap="square" lIns="45720" rIns="45720"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6" name="Text Placeholder 2">
            <a:extLst>
              <a:ext uri="{FF2B5EF4-FFF2-40B4-BE49-F238E27FC236}">
                <a16:creationId xmlns:a16="http://schemas.microsoft.com/office/drawing/2014/main" id="{E78D7435-B837-461C-A1AC-11EEC0B84ED2}"/>
              </a:ext>
            </a:extLst>
          </p:cNvPr>
          <p:cNvSpPr>
            <a:spLocks noGrp="1"/>
          </p:cNvSpPr>
          <p:nvPr>
            <p:ph type="body" sz="quarter" idx="39"/>
          </p:nvPr>
        </p:nvSpPr>
        <p:spPr>
          <a:xfrm>
            <a:off x="4692564" y="1151830"/>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492701"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9485499A-9148-49B4-AEFD-7213D3094FFA}"/>
              </a:ext>
            </a:extLst>
          </p:cNvPr>
          <p:cNvSpPr>
            <a:spLocks noGrp="1"/>
          </p:cNvSpPr>
          <p:nvPr>
            <p:ph sz="quarter" idx="35"/>
          </p:nvPr>
        </p:nvSpPr>
        <p:spPr>
          <a:xfrm>
            <a:off x="489427" y="3838435"/>
            <a:ext cx="8205984"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DA5D7F42-77D4-4E94-B6CB-24C7E56B9571}"/>
              </a:ext>
            </a:extLst>
          </p:cNvPr>
          <p:cNvSpPr>
            <a:spLocks noGrp="1"/>
          </p:cNvSpPr>
          <p:nvPr>
            <p:ph sz="quarter" idx="38"/>
          </p:nvPr>
        </p:nvSpPr>
        <p:spPr>
          <a:xfrm>
            <a:off x="4692564"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1991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w/Text 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1151830"/>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6310740-EA8A-4880-8F34-A99FC8488AFA}"/>
              </a:ext>
            </a:extLst>
          </p:cNvPr>
          <p:cNvSpPr>
            <a:spLocks noGrp="1"/>
          </p:cNvSpPr>
          <p:nvPr>
            <p:ph type="body" sz="quarter" idx="37"/>
          </p:nvPr>
        </p:nvSpPr>
        <p:spPr>
          <a:xfrm>
            <a:off x="483077" y="3489044"/>
            <a:ext cx="8212334" cy="307777"/>
          </a:xfrm>
          <a:prstGeom prst="rect">
            <a:avLst/>
          </a:prstGeom>
          <a:noFill/>
        </p:spPr>
        <p:txBody>
          <a:bodyPr wrap="square" lIns="45720" rIns="45720"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4" name="Text Placeholder 2">
            <a:extLst>
              <a:ext uri="{FF2B5EF4-FFF2-40B4-BE49-F238E27FC236}">
                <a16:creationId xmlns:a16="http://schemas.microsoft.com/office/drawing/2014/main" id="{CD1ADFEC-12CB-48F3-9C0A-54DC6F8A4134}"/>
              </a:ext>
            </a:extLst>
          </p:cNvPr>
          <p:cNvSpPr>
            <a:spLocks noGrp="1"/>
          </p:cNvSpPr>
          <p:nvPr>
            <p:ph type="body" sz="quarter" idx="39"/>
          </p:nvPr>
        </p:nvSpPr>
        <p:spPr>
          <a:xfrm>
            <a:off x="4692564" y="1151830"/>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E692137-00DD-4AB9-8EB9-6AAAA8DAD7FF}"/>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Content Placeholder 8">
            <a:extLst>
              <a:ext uri="{FF2B5EF4-FFF2-40B4-BE49-F238E27FC236}">
                <a16:creationId xmlns:a16="http://schemas.microsoft.com/office/drawing/2014/main" id="{569A182D-E7E9-4016-96FC-8BCA3F34B244}"/>
              </a:ext>
            </a:extLst>
          </p:cNvPr>
          <p:cNvSpPr>
            <a:spLocks noGrp="1"/>
          </p:cNvSpPr>
          <p:nvPr>
            <p:ph sz="quarter" idx="29"/>
          </p:nvPr>
        </p:nvSpPr>
        <p:spPr>
          <a:xfrm>
            <a:off x="492701"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5" name="Content Placeholder 8">
            <a:extLst>
              <a:ext uri="{FF2B5EF4-FFF2-40B4-BE49-F238E27FC236}">
                <a16:creationId xmlns:a16="http://schemas.microsoft.com/office/drawing/2014/main" id="{7A9EBFA8-01B2-42DA-B148-BA48615530E6}"/>
              </a:ext>
            </a:extLst>
          </p:cNvPr>
          <p:cNvSpPr>
            <a:spLocks noGrp="1"/>
          </p:cNvSpPr>
          <p:nvPr>
            <p:ph sz="quarter" idx="35"/>
          </p:nvPr>
        </p:nvSpPr>
        <p:spPr>
          <a:xfrm>
            <a:off x="489427" y="3838435"/>
            <a:ext cx="8205984"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7248E40F-8843-4121-80DC-62808323F3F0}"/>
              </a:ext>
            </a:extLst>
          </p:cNvPr>
          <p:cNvSpPr>
            <a:spLocks noGrp="1"/>
          </p:cNvSpPr>
          <p:nvPr>
            <p:ph sz="quarter" idx="38"/>
          </p:nvPr>
        </p:nvSpPr>
        <p:spPr>
          <a:xfrm>
            <a:off x="4692564"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2475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no 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214989"/>
            <a:ext cx="3994239" cy="218567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489427" y="3560143"/>
            <a:ext cx="8205984" cy="2185416"/>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4692564" y="1214989"/>
            <a:ext cx="3994239" cy="218567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97B8ED1D-CCA9-4E47-8810-631B1D3D777D}"/>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Tree>
    <p:extLst>
      <p:ext uri="{BB962C8B-B14F-4D97-AF65-F5344CB8AC3E}">
        <p14:creationId xmlns:p14="http://schemas.microsoft.com/office/powerpoint/2010/main" val="709422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w/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492701" y="1151830"/>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6" name="Text Placeholder 2">
            <a:extLst>
              <a:ext uri="{FF2B5EF4-FFF2-40B4-BE49-F238E27FC236}">
                <a16:creationId xmlns:a16="http://schemas.microsoft.com/office/drawing/2014/main" id="{E78D7435-B837-461C-A1AC-11EEC0B84ED2}"/>
              </a:ext>
            </a:extLst>
          </p:cNvPr>
          <p:cNvSpPr>
            <a:spLocks noGrp="1"/>
          </p:cNvSpPr>
          <p:nvPr>
            <p:ph type="body" sz="quarter" idx="39"/>
          </p:nvPr>
        </p:nvSpPr>
        <p:spPr>
          <a:xfrm>
            <a:off x="4692564" y="1151830"/>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492701" y="1503219"/>
            <a:ext cx="3994239" cy="4255455"/>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DA5D7F42-77D4-4E94-B6CB-24C7E56B9571}"/>
              </a:ext>
            </a:extLst>
          </p:cNvPr>
          <p:cNvSpPr>
            <a:spLocks noGrp="1"/>
          </p:cNvSpPr>
          <p:nvPr>
            <p:ph sz="quarter" idx="38"/>
          </p:nvPr>
        </p:nvSpPr>
        <p:spPr>
          <a:xfrm>
            <a:off x="4692564"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Text Placeholder 2">
            <a:extLst>
              <a:ext uri="{FF2B5EF4-FFF2-40B4-BE49-F238E27FC236}">
                <a16:creationId xmlns:a16="http://schemas.microsoft.com/office/drawing/2014/main" id="{65D3066B-1403-426E-91F0-D6C72F33065F}"/>
              </a:ext>
            </a:extLst>
          </p:cNvPr>
          <p:cNvSpPr>
            <a:spLocks noGrp="1"/>
          </p:cNvSpPr>
          <p:nvPr>
            <p:ph type="body" sz="quarter" idx="40"/>
          </p:nvPr>
        </p:nvSpPr>
        <p:spPr>
          <a:xfrm>
            <a:off x="4705818" y="3490834"/>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4" name="Content Placeholder 8">
            <a:extLst>
              <a:ext uri="{FF2B5EF4-FFF2-40B4-BE49-F238E27FC236}">
                <a16:creationId xmlns:a16="http://schemas.microsoft.com/office/drawing/2014/main" id="{4AE53C82-B688-44B5-A335-F194C41E910E}"/>
              </a:ext>
            </a:extLst>
          </p:cNvPr>
          <p:cNvSpPr>
            <a:spLocks noGrp="1"/>
          </p:cNvSpPr>
          <p:nvPr>
            <p:ph sz="quarter" idx="41"/>
          </p:nvPr>
        </p:nvSpPr>
        <p:spPr>
          <a:xfrm>
            <a:off x="4705818" y="3842224"/>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9819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w/Text 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E692137-00DD-4AB9-8EB9-6AAAA8DAD7FF}"/>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3" name="Text Placeholder 2">
            <a:extLst>
              <a:ext uri="{FF2B5EF4-FFF2-40B4-BE49-F238E27FC236}">
                <a16:creationId xmlns:a16="http://schemas.microsoft.com/office/drawing/2014/main" id="{E590B8B6-4BBA-42A0-9E9D-36F46744229E}"/>
              </a:ext>
            </a:extLst>
          </p:cNvPr>
          <p:cNvSpPr>
            <a:spLocks noGrp="1"/>
          </p:cNvSpPr>
          <p:nvPr>
            <p:ph type="body" sz="quarter" idx="30"/>
          </p:nvPr>
        </p:nvSpPr>
        <p:spPr>
          <a:xfrm>
            <a:off x="492701" y="1151830"/>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9" name="Text Placeholder 2">
            <a:extLst>
              <a:ext uri="{FF2B5EF4-FFF2-40B4-BE49-F238E27FC236}">
                <a16:creationId xmlns:a16="http://schemas.microsoft.com/office/drawing/2014/main" id="{5A7E2D6F-9C6A-44FA-ACA5-3A245B4A898B}"/>
              </a:ext>
            </a:extLst>
          </p:cNvPr>
          <p:cNvSpPr>
            <a:spLocks noGrp="1"/>
          </p:cNvSpPr>
          <p:nvPr>
            <p:ph type="body" sz="quarter" idx="39"/>
          </p:nvPr>
        </p:nvSpPr>
        <p:spPr>
          <a:xfrm>
            <a:off x="4692564" y="1151830"/>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5CE2BD60-60AA-4BC6-87FA-866710927B11}"/>
              </a:ext>
            </a:extLst>
          </p:cNvPr>
          <p:cNvSpPr>
            <a:spLocks noGrp="1"/>
          </p:cNvSpPr>
          <p:nvPr>
            <p:ph sz="quarter" idx="29"/>
          </p:nvPr>
        </p:nvSpPr>
        <p:spPr>
          <a:xfrm>
            <a:off x="492701" y="1503219"/>
            <a:ext cx="3994239" cy="4255455"/>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6455F021-F7C5-4A7D-B0BB-919F851AB163}"/>
              </a:ext>
            </a:extLst>
          </p:cNvPr>
          <p:cNvSpPr>
            <a:spLocks noGrp="1"/>
          </p:cNvSpPr>
          <p:nvPr>
            <p:ph sz="quarter" idx="38"/>
          </p:nvPr>
        </p:nvSpPr>
        <p:spPr>
          <a:xfrm>
            <a:off x="4692564"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2" name="Text Placeholder 2">
            <a:extLst>
              <a:ext uri="{FF2B5EF4-FFF2-40B4-BE49-F238E27FC236}">
                <a16:creationId xmlns:a16="http://schemas.microsoft.com/office/drawing/2014/main" id="{1A86F2A0-7A3C-4B2B-89F1-C126870366E8}"/>
              </a:ext>
            </a:extLst>
          </p:cNvPr>
          <p:cNvSpPr>
            <a:spLocks noGrp="1"/>
          </p:cNvSpPr>
          <p:nvPr>
            <p:ph type="body" sz="quarter" idx="40"/>
          </p:nvPr>
        </p:nvSpPr>
        <p:spPr>
          <a:xfrm>
            <a:off x="4705818" y="3490834"/>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3" name="Content Placeholder 8">
            <a:extLst>
              <a:ext uri="{FF2B5EF4-FFF2-40B4-BE49-F238E27FC236}">
                <a16:creationId xmlns:a16="http://schemas.microsoft.com/office/drawing/2014/main" id="{A32551F2-2452-433C-A6C8-33655F544034}"/>
              </a:ext>
            </a:extLst>
          </p:cNvPr>
          <p:cNvSpPr>
            <a:spLocks noGrp="1"/>
          </p:cNvSpPr>
          <p:nvPr>
            <p:ph sz="quarter" idx="41"/>
          </p:nvPr>
        </p:nvSpPr>
        <p:spPr>
          <a:xfrm>
            <a:off x="4705818" y="3842224"/>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283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nt Cov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669925" y="2144713"/>
            <a:ext cx="6491271" cy="598487"/>
          </a:xfrm>
          <a:prstGeom prst="rect">
            <a:avLst/>
          </a:prstGeom>
        </p:spPr>
        <p:txBody>
          <a:bodyPr anchor="b"/>
          <a:lstStyle>
            <a:lvl1pPr marL="0" indent="0">
              <a:buNone/>
              <a:defRPr sz="3600" b="1">
                <a:solidFill>
                  <a:srgbClr val="00338D"/>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669924" y="2743201"/>
            <a:ext cx="6491271" cy="507076"/>
          </a:xfrm>
          <a:prstGeom prst="rect">
            <a:avLst/>
          </a:prstGeom>
        </p:spPr>
        <p:txBody>
          <a:bodyPr/>
          <a:lstStyle>
            <a:lvl1pPr marL="0" indent="0">
              <a:buNone/>
              <a:defRPr sz="2600" b="0">
                <a:solidFill>
                  <a:schemeClr val="tx1">
                    <a:lumMod val="65000"/>
                    <a:lumOff val="35000"/>
                  </a:schemeClr>
                </a:solidFill>
              </a:defRPr>
            </a:lvl1pPr>
          </a:lstStyle>
          <a:p>
            <a:pPr lvl="0"/>
            <a:r>
              <a:rPr lang="en-US" dirty="0"/>
              <a:t>SUBTITLE GOES HERE</a:t>
            </a:r>
          </a:p>
        </p:txBody>
      </p:sp>
      <p:cxnSp>
        <p:nvCxnSpPr>
          <p:cNvPr id="8" name="Straight Connector 7">
            <a:extLst>
              <a:ext uri="{FF2B5EF4-FFF2-40B4-BE49-F238E27FC236}">
                <a16:creationId xmlns:a16="http://schemas.microsoft.com/office/drawing/2014/main" id="{EABE00A5-2C5C-4975-AD4F-27854A531270}"/>
              </a:ext>
            </a:extLst>
          </p:cNvPr>
          <p:cNvCxnSpPr/>
          <p:nvPr userDrawn="1"/>
        </p:nvCxnSpPr>
        <p:spPr>
          <a:xfrm>
            <a:off x="798022" y="3429000"/>
            <a:ext cx="939338" cy="0"/>
          </a:xfrm>
          <a:prstGeom prst="line">
            <a:avLst/>
          </a:prstGeom>
          <a:ln w="44450" cap="rnd">
            <a:solidFill>
              <a:schemeClr val="tx1">
                <a:lumMod val="75000"/>
                <a:lumOff val="2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D74A8A15-AD26-45B2-83F6-E53C2074F52B}"/>
              </a:ext>
            </a:extLst>
          </p:cNvPr>
          <p:cNvSpPr>
            <a:spLocks noGrp="1"/>
          </p:cNvSpPr>
          <p:nvPr>
            <p:ph type="body" sz="quarter" idx="14" hasCustomPrompt="1"/>
          </p:nvPr>
        </p:nvSpPr>
        <p:spPr>
          <a:xfrm>
            <a:off x="669923" y="3793317"/>
            <a:ext cx="4767263" cy="365122"/>
          </a:xfrm>
          <a:prstGeom prst="rect">
            <a:avLst/>
          </a:prstGeom>
        </p:spPr>
        <p:txBody>
          <a:bodyPr/>
          <a:lstStyle>
            <a:lvl1pPr marL="0" indent="0">
              <a:buNone/>
              <a:defRPr sz="2000" b="0">
                <a:solidFill>
                  <a:schemeClr val="tx1">
                    <a:lumMod val="65000"/>
                    <a:lumOff val="35000"/>
                  </a:schemeClr>
                </a:solidFill>
              </a:defRPr>
            </a:lvl1pPr>
          </a:lstStyle>
          <a:p>
            <a:pPr lvl="0"/>
            <a:r>
              <a:rPr lang="en-US" dirty="0"/>
              <a:t>Date goes here</a:t>
            </a:r>
          </a:p>
        </p:txBody>
      </p:sp>
    </p:spTree>
    <p:extLst>
      <p:ext uri="{BB962C8B-B14F-4D97-AF65-F5344CB8AC3E}">
        <p14:creationId xmlns:p14="http://schemas.microsoft.com/office/powerpoint/2010/main" val="1440285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no 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214989"/>
            <a:ext cx="3994239" cy="453057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4692564" y="1214989"/>
            <a:ext cx="3994239" cy="218567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97B8ED1D-CCA9-4E47-8810-631B1D3D777D}"/>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Content Placeholder 8">
            <a:extLst>
              <a:ext uri="{FF2B5EF4-FFF2-40B4-BE49-F238E27FC236}">
                <a16:creationId xmlns:a16="http://schemas.microsoft.com/office/drawing/2014/main" id="{E2A01FB4-57ED-45A7-BC97-99D361F484EF}"/>
              </a:ext>
            </a:extLst>
          </p:cNvPr>
          <p:cNvSpPr>
            <a:spLocks noGrp="1"/>
          </p:cNvSpPr>
          <p:nvPr>
            <p:ph sz="quarter" idx="39"/>
          </p:nvPr>
        </p:nvSpPr>
        <p:spPr>
          <a:xfrm>
            <a:off x="4701172" y="3562076"/>
            <a:ext cx="3994239" cy="218567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9597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554037"/>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554037"/>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540194" y="1218458"/>
            <a:ext cx="3939448" cy="307777"/>
          </a:xfrm>
          <a:prstGeom prst="rect">
            <a:avLst/>
          </a:prstGeom>
          <a:solidFill>
            <a:srgbClr val="00338D"/>
          </a:solidFill>
        </p:spPr>
        <p:txBody>
          <a:bodyPr wrap="square" anchor="b">
            <a:spAutoFit/>
          </a:bodyPr>
          <a:lstStyle>
            <a:lvl1pPr marL="50800"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4657818" y="1218458"/>
            <a:ext cx="3939448" cy="307777"/>
          </a:xfrm>
          <a:prstGeom prst="rect">
            <a:avLst/>
          </a:prstGeom>
          <a:solidFill>
            <a:srgbClr val="00338D"/>
          </a:solidFill>
        </p:spPr>
        <p:txBody>
          <a:bodyPr wrap="square" anchor="b">
            <a:spAutoFit/>
          </a:bodyPr>
          <a:lstStyle>
            <a:lvl1pPr marL="50800"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540194" y="3885581"/>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4657818" y="3885581"/>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Text Placeholder 2">
            <a:extLst>
              <a:ext uri="{FF2B5EF4-FFF2-40B4-BE49-F238E27FC236}">
                <a16:creationId xmlns:a16="http://schemas.microsoft.com/office/drawing/2014/main" id="{3904E7FC-682B-4167-8E3F-3715D744BC06}"/>
              </a:ext>
            </a:extLst>
          </p:cNvPr>
          <p:cNvSpPr>
            <a:spLocks noGrp="1"/>
          </p:cNvSpPr>
          <p:nvPr>
            <p:ph type="body" sz="quarter" idx="27"/>
          </p:nvPr>
        </p:nvSpPr>
        <p:spPr>
          <a:xfrm>
            <a:off x="540194" y="3550002"/>
            <a:ext cx="3939448" cy="307777"/>
          </a:xfrm>
          <a:prstGeom prst="rect">
            <a:avLst/>
          </a:prstGeom>
          <a:solidFill>
            <a:srgbClr val="00338D"/>
          </a:solidFill>
        </p:spPr>
        <p:txBody>
          <a:bodyPr wrap="square" anchor="b">
            <a:spAutoFit/>
          </a:bodyPr>
          <a:lstStyle>
            <a:lvl1pPr marL="50800"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5" name="Text Placeholder 2">
            <a:extLst>
              <a:ext uri="{FF2B5EF4-FFF2-40B4-BE49-F238E27FC236}">
                <a16:creationId xmlns:a16="http://schemas.microsoft.com/office/drawing/2014/main" id="{8780CA5C-1153-42AF-9C77-DD74F5F5222B}"/>
              </a:ext>
            </a:extLst>
          </p:cNvPr>
          <p:cNvSpPr>
            <a:spLocks noGrp="1"/>
          </p:cNvSpPr>
          <p:nvPr>
            <p:ph type="body" sz="quarter" idx="28"/>
          </p:nvPr>
        </p:nvSpPr>
        <p:spPr>
          <a:xfrm>
            <a:off x="4657818" y="3550002"/>
            <a:ext cx="3939448" cy="307777"/>
          </a:xfrm>
          <a:prstGeom prst="rect">
            <a:avLst/>
          </a:prstGeom>
          <a:solidFill>
            <a:srgbClr val="00338D"/>
          </a:solidFill>
        </p:spPr>
        <p:txBody>
          <a:bodyPr wrap="square" anchor="b">
            <a:spAutoFit/>
          </a:bodyPr>
          <a:lstStyle>
            <a:lvl1pPr marL="50800"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59905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554037"/>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554037"/>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540194" y="1218458"/>
            <a:ext cx="3939448"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4657818" y="1218458"/>
            <a:ext cx="3939448"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540194" y="3885581"/>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4657818" y="3885581"/>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Text Placeholder 2">
            <a:extLst>
              <a:ext uri="{FF2B5EF4-FFF2-40B4-BE49-F238E27FC236}">
                <a16:creationId xmlns:a16="http://schemas.microsoft.com/office/drawing/2014/main" id="{3904E7FC-682B-4167-8E3F-3715D744BC06}"/>
              </a:ext>
            </a:extLst>
          </p:cNvPr>
          <p:cNvSpPr>
            <a:spLocks noGrp="1"/>
          </p:cNvSpPr>
          <p:nvPr>
            <p:ph type="body" sz="quarter" idx="27"/>
          </p:nvPr>
        </p:nvSpPr>
        <p:spPr>
          <a:xfrm>
            <a:off x="540194" y="3550002"/>
            <a:ext cx="3939448"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5" name="Text Placeholder 2">
            <a:extLst>
              <a:ext uri="{FF2B5EF4-FFF2-40B4-BE49-F238E27FC236}">
                <a16:creationId xmlns:a16="http://schemas.microsoft.com/office/drawing/2014/main" id="{8780CA5C-1153-42AF-9C77-DD74F5F5222B}"/>
              </a:ext>
            </a:extLst>
          </p:cNvPr>
          <p:cNvSpPr>
            <a:spLocks noGrp="1"/>
          </p:cNvSpPr>
          <p:nvPr>
            <p:ph type="body" sz="quarter" idx="28"/>
          </p:nvPr>
        </p:nvSpPr>
        <p:spPr>
          <a:xfrm>
            <a:off x="4657818" y="3550002"/>
            <a:ext cx="3939448"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733052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218459"/>
            <a:ext cx="3939448"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218459"/>
            <a:ext cx="3939448"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540194" y="3550003"/>
            <a:ext cx="3939448"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4657818" y="3550003"/>
            <a:ext cx="3939448"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37272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Column w/Bar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232761"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000762"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5448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1209307"/>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854486"/>
            <a:ext cx="8193086"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492701" y="3518907"/>
            <a:ext cx="8193086"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4283307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Column w/Text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232761" y="12184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000762" y="12184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5448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1209307"/>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854486"/>
            <a:ext cx="8193086"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492701" y="3518907"/>
            <a:ext cx="8193086"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394249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Column no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2184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2184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209308"/>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518908"/>
            <a:ext cx="8193086"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361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6-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232761"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000762"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5448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1209307"/>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3232761" y="38636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Text Placeholder 2">
            <a:extLst>
              <a:ext uri="{FF2B5EF4-FFF2-40B4-BE49-F238E27FC236}">
                <a16:creationId xmlns:a16="http://schemas.microsoft.com/office/drawing/2014/main" id="{7D24ABD7-F6AD-4BBE-873B-0CE3D719CE80}"/>
              </a:ext>
            </a:extLst>
          </p:cNvPr>
          <p:cNvSpPr>
            <a:spLocks noGrp="1"/>
          </p:cNvSpPr>
          <p:nvPr>
            <p:ph type="body" sz="quarter" idx="32"/>
          </p:nvPr>
        </p:nvSpPr>
        <p:spPr>
          <a:xfrm>
            <a:off x="3232761" y="35280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6000762" y="38636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5" name="Text Placeholder 2">
            <a:extLst>
              <a:ext uri="{FF2B5EF4-FFF2-40B4-BE49-F238E27FC236}">
                <a16:creationId xmlns:a16="http://schemas.microsoft.com/office/drawing/2014/main" id="{8005FBAB-4C37-48C1-89E4-91F801E6E862}"/>
              </a:ext>
            </a:extLst>
          </p:cNvPr>
          <p:cNvSpPr>
            <a:spLocks noGrp="1"/>
          </p:cNvSpPr>
          <p:nvPr>
            <p:ph type="body" sz="quarter" idx="34"/>
          </p:nvPr>
        </p:nvSpPr>
        <p:spPr>
          <a:xfrm>
            <a:off x="6000762" y="35280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8544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492701" y="3518907"/>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674833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6-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232761" y="12184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000762" y="12184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5448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1209307"/>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3232761" y="38636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Text Placeholder 2">
            <a:extLst>
              <a:ext uri="{FF2B5EF4-FFF2-40B4-BE49-F238E27FC236}">
                <a16:creationId xmlns:a16="http://schemas.microsoft.com/office/drawing/2014/main" id="{7D24ABD7-F6AD-4BBE-873B-0CE3D719CE80}"/>
              </a:ext>
            </a:extLst>
          </p:cNvPr>
          <p:cNvSpPr>
            <a:spLocks noGrp="1"/>
          </p:cNvSpPr>
          <p:nvPr>
            <p:ph type="body" sz="quarter" idx="32"/>
          </p:nvPr>
        </p:nvSpPr>
        <p:spPr>
          <a:xfrm>
            <a:off x="3232761" y="35280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6000762" y="38636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5" name="Text Placeholder 2">
            <a:extLst>
              <a:ext uri="{FF2B5EF4-FFF2-40B4-BE49-F238E27FC236}">
                <a16:creationId xmlns:a16="http://schemas.microsoft.com/office/drawing/2014/main" id="{8005FBAB-4C37-48C1-89E4-91F801E6E862}"/>
              </a:ext>
            </a:extLst>
          </p:cNvPr>
          <p:cNvSpPr>
            <a:spLocks noGrp="1"/>
          </p:cNvSpPr>
          <p:nvPr>
            <p:ph type="body" sz="quarter" idx="34"/>
          </p:nvPr>
        </p:nvSpPr>
        <p:spPr>
          <a:xfrm>
            <a:off x="6000762" y="35280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8544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492701" y="3518907"/>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485121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6-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2184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2184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209308"/>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3232761" y="35280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6000762" y="35280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518908"/>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75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Style 2">
    <p:spTree>
      <p:nvGrpSpPr>
        <p:cNvPr id="1" name=""/>
        <p:cNvGrpSpPr/>
        <p:nvPr/>
      </p:nvGrpSpPr>
      <p:grpSpPr>
        <a:xfrm>
          <a:off x="0" y="0"/>
          <a:ext cx="0" cy="0"/>
          <a:chOff x="0" y="0"/>
          <a:chExt cx="0" cy="0"/>
        </a:xfrm>
      </p:grpSpPr>
      <p:sp>
        <p:nvSpPr>
          <p:cNvPr id="12" name="Content Placeholder 8"/>
          <p:cNvSpPr>
            <a:spLocks noGrp="1"/>
          </p:cNvSpPr>
          <p:nvPr>
            <p:ph sz="quarter" idx="19"/>
          </p:nvPr>
        </p:nvSpPr>
        <p:spPr>
          <a:xfrm>
            <a:off x="457200" y="874644"/>
            <a:ext cx="8077200" cy="3735857"/>
          </a:xfrm>
          <a:prstGeom prst="rect">
            <a:avLst/>
          </a:prstGeom>
        </p:spPr>
        <p:txBody>
          <a:bodyPr/>
          <a:lstStyle>
            <a:lvl1pPr marL="0" indent="0">
              <a:lnSpc>
                <a:spcPct val="150000"/>
              </a:lnSpc>
              <a:spcBef>
                <a:spcPts val="0"/>
              </a:spcBef>
              <a:buFontTx/>
              <a:buNone/>
              <a:defRPr sz="1600">
                <a:solidFill>
                  <a:schemeClr val="tx1">
                    <a:lumMod val="65000"/>
                    <a:lumOff val="35000"/>
                  </a:schemeClr>
                </a:solidFill>
                <a:latin typeface="Calibri" panose="020F0502020204030204" pitchFamily="34" charset="0"/>
                <a:cs typeface="Calibri" panose="020F0502020204030204" pitchFamily="34" charset="0"/>
              </a:defRPr>
            </a:lvl1pPr>
            <a:lvl2pPr>
              <a:lnSpc>
                <a:spcPct val="130000"/>
              </a:lnSpc>
              <a:spcBef>
                <a:spcPts val="0"/>
              </a:spcBef>
              <a:defRPr sz="1400">
                <a:solidFill>
                  <a:srgbClr val="686663"/>
                </a:solidFill>
                <a:latin typeface="+mj-lt"/>
              </a:defRPr>
            </a:lvl2pPr>
            <a:lvl3pPr>
              <a:lnSpc>
                <a:spcPct val="130000"/>
              </a:lnSpc>
              <a:spcBef>
                <a:spcPts val="0"/>
              </a:spcBef>
              <a:buFont typeface="Courier New" pitchFamily="49" charset="0"/>
              <a:buChar char="o"/>
              <a:defRPr sz="1400">
                <a:solidFill>
                  <a:srgbClr val="686663"/>
                </a:solidFill>
                <a:latin typeface="+mj-lt"/>
              </a:defRPr>
            </a:lvl3pPr>
          </a:lstStyle>
          <a:p>
            <a:pPr lvl="0"/>
            <a:r>
              <a:rPr lang="en-US" dirty="0"/>
              <a:t>Click to edit Master text styles</a:t>
            </a:r>
          </a:p>
          <a:p>
            <a:pPr lvl="0"/>
            <a:r>
              <a:rPr lang="en-US" dirty="0"/>
              <a:t>	</a:t>
            </a:r>
          </a:p>
        </p:txBody>
      </p:sp>
      <p:sp>
        <p:nvSpPr>
          <p:cNvPr id="7" name="Text Placeholder 10">
            <a:extLst>
              <a:ext uri="{FF2B5EF4-FFF2-40B4-BE49-F238E27FC236}">
                <a16:creationId xmlns:a16="http://schemas.microsoft.com/office/drawing/2014/main" id="{C12F7B46-1B39-4445-BE03-762759023108}"/>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Tree>
    <p:extLst>
      <p:ext uri="{BB962C8B-B14F-4D97-AF65-F5344CB8AC3E}">
        <p14:creationId xmlns:p14="http://schemas.microsoft.com/office/powerpoint/2010/main" val="2011975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Column w/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2531484" y="12093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4571349" y="12093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85701" y="12093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0" name="Text Placeholder 2">
            <a:extLst>
              <a:ext uri="{FF2B5EF4-FFF2-40B4-BE49-F238E27FC236}">
                <a16:creationId xmlns:a16="http://schemas.microsoft.com/office/drawing/2014/main" id="{6328980B-8B71-4CF3-A136-B455435A7917}"/>
              </a:ext>
            </a:extLst>
          </p:cNvPr>
          <p:cNvSpPr>
            <a:spLocks noGrp="1"/>
          </p:cNvSpPr>
          <p:nvPr>
            <p:ph type="body" sz="quarter" idx="32"/>
          </p:nvPr>
        </p:nvSpPr>
        <p:spPr>
          <a:xfrm>
            <a:off x="6611821" y="12093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2" name="Text Placeholder 2">
            <a:extLst>
              <a:ext uri="{FF2B5EF4-FFF2-40B4-BE49-F238E27FC236}">
                <a16:creationId xmlns:a16="http://schemas.microsoft.com/office/drawing/2014/main" id="{4F7F430C-9E7E-4243-A44C-5DE4026EC9A0}"/>
              </a:ext>
            </a:extLst>
          </p:cNvPr>
          <p:cNvSpPr>
            <a:spLocks noGrp="1"/>
          </p:cNvSpPr>
          <p:nvPr>
            <p:ph type="body" sz="quarter" idx="34"/>
          </p:nvPr>
        </p:nvSpPr>
        <p:spPr>
          <a:xfrm>
            <a:off x="2531484" y="35189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4" name="Text Placeholder 2">
            <a:extLst>
              <a:ext uri="{FF2B5EF4-FFF2-40B4-BE49-F238E27FC236}">
                <a16:creationId xmlns:a16="http://schemas.microsoft.com/office/drawing/2014/main" id="{0E89FF7D-6F53-48D7-A9D7-0812888A3364}"/>
              </a:ext>
            </a:extLst>
          </p:cNvPr>
          <p:cNvSpPr>
            <a:spLocks noGrp="1"/>
          </p:cNvSpPr>
          <p:nvPr>
            <p:ph type="body" sz="quarter" idx="36"/>
          </p:nvPr>
        </p:nvSpPr>
        <p:spPr>
          <a:xfrm>
            <a:off x="4571349" y="35189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EE2B09A-A118-4552-8429-0DC64B79A4E2}"/>
              </a:ext>
            </a:extLst>
          </p:cNvPr>
          <p:cNvSpPr>
            <a:spLocks noGrp="1"/>
          </p:cNvSpPr>
          <p:nvPr>
            <p:ph type="body" sz="quarter" idx="38"/>
          </p:nvPr>
        </p:nvSpPr>
        <p:spPr>
          <a:xfrm>
            <a:off x="485701" y="35189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0" name="Text Placeholder 2">
            <a:extLst>
              <a:ext uri="{FF2B5EF4-FFF2-40B4-BE49-F238E27FC236}">
                <a16:creationId xmlns:a16="http://schemas.microsoft.com/office/drawing/2014/main" id="{6FC03516-C6A7-42C3-9590-5C7D80DA6B48}"/>
              </a:ext>
            </a:extLst>
          </p:cNvPr>
          <p:cNvSpPr>
            <a:spLocks noGrp="1"/>
          </p:cNvSpPr>
          <p:nvPr>
            <p:ph type="body" sz="quarter" idx="40"/>
          </p:nvPr>
        </p:nvSpPr>
        <p:spPr>
          <a:xfrm>
            <a:off x="6611821" y="35189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1" name="Content Placeholder 8">
            <a:extLst>
              <a:ext uri="{FF2B5EF4-FFF2-40B4-BE49-F238E27FC236}">
                <a16:creationId xmlns:a16="http://schemas.microsoft.com/office/drawing/2014/main" id="{16FF31A0-2940-45A5-ABC1-F4E533477E62}"/>
              </a:ext>
            </a:extLst>
          </p:cNvPr>
          <p:cNvSpPr>
            <a:spLocks noGrp="1"/>
          </p:cNvSpPr>
          <p:nvPr>
            <p:ph sz="quarter" idx="41"/>
          </p:nvPr>
        </p:nvSpPr>
        <p:spPr>
          <a:xfrm>
            <a:off x="2536471"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2" name="Content Placeholder 8">
            <a:extLst>
              <a:ext uri="{FF2B5EF4-FFF2-40B4-BE49-F238E27FC236}">
                <a16:creationId xmlns:a16="http://schemas.microsoft.com/office/drawing/2014/main" id="{D8B56A11-CDCB-412A-B119-5F1202969FDD}"/>
              </a:ext>
            </a:extLst>
          </p:cNvPr>
          <p:cNvSpPr>
            <a:spLocks noGrp="1"/>
          </p:cNvSpPr>
          <p:nvPr>
            <p:ph sz="quarter" idx="42"/>
          </p:nvPr>
        </p:nvSpPr>
        <p:spPr>
          <a:xfrm>
            <a:off x="4577986"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3" name="Content Placeholder 8">
            <a:extLst>
              <a:ext uri="{FF2B5EF4-FFF2-40B4-BE49-F238E27FC236}">
                <a16:creationId xmlns:a16="http://schemas.microsoft.com/office/drawing/2014/main" id="{CDD6B2C3-D21C-463B-B706-F2A32E4FAEE7}"/>
              </a:ext>
            </a:extLst>
          </p:cNvPr>
          <p:cNvSpPr>
            <a:spLocks noGrp="1"/>
          </p:cNvSpPr>
          <p:nvPr>
            <p:ph sz="quarter" idx="43"/>
          </p:nvPr>
        </p:nvSpPr>
        <p:spPr>
          <a:xfrm>
            <a:off x="6619805"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4" name="Content Placeholder 8">
            <a:extLst>
              <a:ext uri="{FF2B5EF4-FFF2-40B4-BE49-F238E27FC236}">
                <a16:creationId xmlns:a16="http://schemas.microsoft.com/office/drawing/2014/main" id="{2CF3A890-62C7-4325-A668-1A7A595ADD2D}"/>
              </a:ext>
            </a:extLst>
          </p:cNvPr>
          <p:cNvSpPr>
            <a:spLocks noGrp="1"/>
          </p:cNvSpPr>
          <p:nvPr>
            <p:ph sz="quarter" idx="29"/>
          </p:nvPr>
        </p:nvSpPr>
        <p:spPr>
          <a:xfrm>
            <a:off x="490340"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5" name="Content Placeholder 8">
            <a:extLst>
              <a:ext uri="{FF2B5EF4-FFF2-40B4-BE49-F238E27FC236}">
                <a16:creationId xmlns:a16="http://schemas.microsoft.com/office/drawing/2014/main" id="{82F804E2-10DD-4286-BD5C-60617EAD1A76}"/>
              </a:ext>
            </a:extLst>
          </p:cNvPr>
          <p:cNvSpPr>
            <a:spLocks noGrp="1"/>
          </p:cNvSpPr>
          <p:nvPr>
            <p:ph sz="quarter" idx="44"/>
          </p:nvPr>
        </p:nvSpPr>
        <p:spPr>
          <a:xfrm>
            <a:off x="2536471"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6" name="Content Placeholder 8">
            <a:extLst>
              <a:ext uri="{FF2B5EF4-FFF2-40B4-BE49-F238E27FC236}">
                <a16:creationId xmlns:a16="http://schemas.microsoft.com/office/drawing/2014/main" id="{78F66976-CA98-4007-9D25-CCE395301CA9}"/>
              </a:ext>
            </a:extLst>
          </p:cNvPr>
          <p:cNvSpPr>
            <a:spLocks noGrp="1"/>
          </p:cNvSpPr>
          <p:nvPr>
            <p:ph sz="quarter" idx="45"/>
          </p:nvPr>
        </p:nvSpPr>
        <p:spPr>
          <a:xfrm>
            <a:off x="4577986"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7" name="Content Placeholder 8">
            <a:extLst>
              <a:ext uri="{FF2B5EF4-FFF2-40B4-BE49-F238E27FC236}">
                <a16:creationId xmlns:a16="http://schemas.microsoft.com/office/drawing/2014/main" id="{F999894E-20AA-4627-8CE6-958AD9414B24}"/>
              </a:ext>
            </a:extLst>
          </p:cNvPr>
          <p:cNvSpPr>
            <a:spLocks noGrp="1"/>
          </p:cNvSpPr>
          <p:nvPr>
            <p:ph sz="quarter" idx="46"/>
          </p:nvPr>
        </p:nvSpPr>
        <p:spPr>
          <a:xfrm>
            <a:off x="6619805"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8" name="Content Placeholder 8">
            <a:extLst>
              <a:ext uri="{FF2B5EF4-FFF2-40B4-BE49-F238E27FC236}">
                <a16:creationId xmlns:a16="http://schemas.microsoft.com/office/drawing/2014/main" id="{4F153A71-A813-406A-BBC6-AB3600228B86}"/>
              </a:ext>
            </a:extLst>
          </p:cNvPr>
          <p:cNvSpPr>
            <a:spLocks noGrp="1"/>
          </p:cNvSpPr>
          <p:nvPr>
            <p:ph sz="quarter" idx="47"/>
          </p:nvPr>
        </p:nvSpPr>
        <p:spPr>
          <a:xfrm>
            <a:off x="490340"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7726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Column w/Text Headings">
    <p:spTree>
      <p:nvGrpSpPr>
        <p:cNvPr id="1" name=""/>
        <p:cNvGrpSpPr/>
        <p:nvPr/>
      </p:nvGrpSpPr>
      <p:grpSpPr>
        <a:xfrm>
          <a:off x="0" y="0"/>
          <a:ext cx="0" cy="0"/>
          <a:chOff x="0" y="0"/>
          <a:chExt cx="0" cy="0"/>
        </a:xfrm>
      </p:grpSpPr>
      <p:sp>
        <p:nvSpPr>
          <p:cNvPr id="32" name="Content Placeholder 8">
            <a:extLst>
              <a:ext uri="{FF2B5EF4-FFF2-40B4-BE49-F238E27FC236}">
                <a16:creationId xmlns:a16="http://schemas.microsoft.com/office/drawing/2014/main" id="{C90BC5CA-D6E7-4314-A722-49B424F643EB}"/>
              </a:ext>
            </a:extLst>
          </p:cNvPr>
          <p:cNvSpPr>
            <a:spLocks noGrp="1"/>
          </p:cNvSpPr>
          <p:nvPr>
            <p:ph sz="quarter" idx="41"/>
          </p:nvPr>
        </p:nvSpPr>
        <p:spPr>
          <a:xfrm>
            <a:off x="2536471"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Content Placeholder 8">
            <a:extLst>
              <a:ext uri="{FF2B5EF4-FFF2-40B4-BE49-F238E27FC236}">
                <a16:creationId xmlns:a16="http://schemas.microsoft.com/office/drawing/2014/main" id="{4DFB4F30-4B6B-432C-A8D8-731C9D1BFEF2}"/>
              </a:ext>
            </a:extLst>
          </p:cNvPr>
          <p:cNvSpPr>
            <a:spLocks noGrp="1"/>
          </p:cNvSpPr>
          <p:nvPr>
            <p:ph sz="quarter" idx="42"/>
          </p:nvPr>
        </p:nvSpPr>
        <p:spPr>
          <a:xfrm>
            <a:off x="4577986"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1F9BE6F0-E40C-49E4-9CBF-DB52EE9C411C}"/>
              </a:ext>
            </a:extLst>
          </p:cNvPr>
          <p:cNvSpPr>
            <a:spLocks noGrp="1"/>
          </p:cNvSpPr>
          <p:nvPr>
            <p:ph sz="quarter" idx="43"/>
          </p:nvPr>
        </p:nvSpPr>
        <p:spPr>
          <a:xfrm>
            <a:off x="6619805"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rgbClr val="686663"/>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2536471" y="12093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4577986" y="12093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0340"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0340" y="12093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Text Placeholder 2">
            <a:extLst>
              <a:ext uri="{FF2B5EF4-FFF2-40B4-BE49-F238E27FC236}">
                <a16:creationId xmlns:a16="http://schemas.microsoft.com/office/drawing/2014/main" id="{6328980B-8B71-4CF3-A136-B455435A7917}"/>
              </a:ext>
            </a:extLst>
          </p:cNvPr>
          <p:cNvSpPr>
            <a:spLocks noGrp="1"/>
          </p:cNvSpPr>
          <p:nvPr>
            <p:ph type="body" sz="quarter" idx="32"/>
          </p:nvPr>
        </p:nvSpPr>
        <p:spPr>
          <a:xfrm>
            <a:off x="6619805" y="12093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2" name="Text Placeholder 2">
            <a:extLst>
              <a:ext uri="{FF2B5EF4-FFF2-40B4-BE49-F238E27FC236}">
                <a16:creationId xmlns:a16="http://schemas.microsoft.com/office/drawing/2014/main" id="{4F7F430C-9E7E-4243-A44C-5DE4026EC9A0}"/>
              </a:ext>
            </a:extLst>
          </p:cNvPr>
          <p:cNvSpPr>
            <a:spLocks noGrp="1"/>
          </p:cNvSpPr>
          <p:nvPr>
            <p:ph type="body" sz="quarter" idx="34"/>
          </p:nvPr>
        </p:nvSpPr>
        <p:spPr>
          <a:xfrm>
            <a:off x="2536471" y="35189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4" name="Text Placeholder 2">
            <a:extLst>
              <a:ext uri="{FF2B5EF4-FFF2-40B4-BE49-F238E27FC236}">
                <a16:creationId xmlns:a16="http://schemas.microsoft.com/office/drawing/2014/main" id="{0E89FF7D-6F53-48D7-A9D7-0812888A3364}"/>
              </a:ext>
            </a:extLst>
          </p:cNvPr>
          <p:cNvSpPr>
            <a:spLocks noGrp="1"/>
          </p:cNvSpPr>
          <p:nvPr>
            <p:ph type="body" sz="quarter" idx="36"/>
          </p:nvPr>
        </p:nvSpPr>
        <p:spPr>
          <a:xfrm>
            <a:off x="4577986" y="35189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EE2B09A-A118-4552-8429-0DC64B79A4E2}"/>
              </a:ext>
            </a:extLst>
          </p:cNvPr>
          <p:cNvSpPr>
            <a:spLocks noGrp="1"/>
          </p:cNvSpPr>
          <p:nvPr>
            <p:ph type="body" sz="quarter" idx="38"/>
          </p:nvPr>
        </p:nvSpPr>
        <p:spPr>
          <a:xfrm>
            <a:off x="490340" y="35189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40" name="Text Placeholder 2">
            <a:extLst>
              <a:ext uri="{FF2B5EF4-FFF2-40B4-BE49-F238E27FC236}">
                <a16:creationId xmlns:a16="http://schemas.microsoft.com/office/drawing/2014/main" id="{6FC03516-C6A7-42C3-9590-5C7D80DA6B48}"/>
              </a:ext>
            </a:extLst>
          </p:cNvPr>
          <p:cNvSpPr>
            <a:spLocks noGrp="1"/>
          </p:cNvSpPr>
          <p:nvPr>
            <p:ph type="body" sz="quarter" idx="40"/>
          </p:nvPr>
        </p:nvSpPr>
        <p:spPr>
          <a:xfrm>
            <a:off x="6619805" y="35189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5" name="Content Placeholder 8">
            <a:extLst>
              <a:ext uri="{FF2B5EF4-FFF2-40B4-BE49-F238E27FC236}">
                <a16:creationId xmlns:a16="http://schemas.microsoft.com/office/drawing/2014/main" id="{5AF562F0-3370-4E8C-A752-0A981096C31A}"/>
              </a:ext>
            </a:extLst>
          </p:cNvPr>
          <p:cNvSpPr>
            <a:spLocks noGrp="1"/>
          </p:cNvSpPr>
          <p:nvPr>
            <p:ph sz="quarter" idx="44"/>
          </p:nvPr>
        </p:nvSpPr>
        <p:spPr>
          <a:xfrm>
            <a:off x="2536471"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EFDCA1D7-F69F-452E-B126-DE9B020F8001}"/>
              </a:ext>
            </a:extLst>
          </p:cNvPr>
          <p:cNvSpPr>
            <a:spLocks noGrp="1"/>
          </p:cNvSpPr>
          <p:nvPr>
            <p:ph sz="quarter" idx="45"/>
          </p:nvPr>
        </p:nvSpPr>
        <p:spPr>
          <a:xfrm>
            <a:off x="4577986"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Content Placeholder 8">
            <a:extLst>
              <a:ext uri="{FF2B5EF4-FFF2-40B4-BE49-F238E27FC236}">
                <a16:creationId xmlns:a16="http://schemas.microsoft.com/office/drawing/2014/main" id="{7403669D-9037-4195-A85E-029094CBEE37}"/>
              </a:ext>
            </a:extLst>
          </p:cNvPr>
          <p:cNvSpPr>
            <a:spLocks noGrp="1"/>
          </p:cNvSpPr>
          <p:nvPr>
            <p:ph sz="quarter" idx="46"/>
          </p:nvPr>
        </p:nvSpPr>
        <p:spPr>
          <a:xfrm>
            <a:off x="6619805"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1" name="Content Placeholder 8">
            <a:extLst>
              <a:ext uri="{FF2B5EF4-FFF2-40B4-BE49-F238E27FC236}">
                <a16:creationId xmlns:a16="http://schemas.microsoft.com/office/drawing/2014/main" id="{A4F429A9-1A76-4B06-9DAE-255BD4346968}"/>
              </a:ext>
            </a:extLst>
          </p:cNvPr>
          <p:cNvSpPr>
            <a:spLocks noGrp="1"/>
          </p:cNvSpPr>
          <p:nvPr>
            <p:ph sz="quarter" idx="47"/>
          </p:nvPr>
        </p:nvSpPr>
        <p:spPr>
          <a:xfrm>
            <a:off x="490340"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5299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2" name="Content Placeholder 8">
            <a:extLst>
              <a:ext uri="{FF2B5EF4-FFF2-40B4-BE49-F238E27FC236}">
                <a16:creationId xmlns:a16="http://schemas.microsoft.com/office/drawing/2014/main" id="{44B43ED2-F1D5-4C92-9DBC-F36C14D82F7A}"/>
              </a:ext>
            </a:extLst>
          </p:cNvPr>
          <p:cNvSpPr>
            <a:spLocks noGrp="1"/>
          </p:cNvSpPr>
          <p:nvPr>
            <p:ph sz="quarter" idx="41"/>
          </p:nvPr>
        </p:nvSpPr>
        <p:spPr>
          <a:xfrm>
            <a:off x="2536471" y="1240085"/>
            <a:ext cx="1983307" cy="218655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Content Placeholder 8">
            <a:extLst>
              <a:ext uri="{FF2B5EF4-FFF2-40B4-BE49-F238E27FC236}">
                <a16:creationId xmlns:a16="http://schemas.microsoft.com/office/drawing/2014/main" id="{5DE71996-48F4-4A0F-B483-BBC87E20405A}"/>
              </a:ext>
            </a:extLst>
          </p:cNvPr>
          <p:cNvSpPr>
            <a:spLocks noGrp="1"/>
          </p:cNvSpPr>
          <p:nvPr>
            <p:ph sz="quarter" idx="42"/>
          </p:nvPr>
        </p:nvSpPr>
        <p:spPr>
          <a:xfrm>
            <a:off x="4577986" y="1240085"/>
            <a:ext cx="1983307" cy="218655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C14B5DCC-AD09-4DFE-A15C-37CEFD710218}"/>
              </a:ext>
            </a:extLst>
          </p:cNvPr>
          <p:cNvSpPr>
            <a:spLocks noGrp="1"/>
          </p:cNvSpPr>
          <p:nvPr>
            <p:ph sz="quarter" idx="43"/>
          </p:nvPr>
        </p:nvSpPr>
        <p:spPr>
          <a:xfrm>
            <a:off x="6619805" y="1240085"/>
            <a:ext cx="1983307" cy="218655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Content Placeholder 8">
            <a:extLst>
              <a:ext uri="{FF2B5EF4-FFF2-40B4-BE49-F238E27FC236}">
                <a16:creationId xmlns:a16="http://schemas.microsoft.com/office/drawing/2014/main" id="{69C086D3-44C8-4BA6-B939-A9AA95F72F71}"/>
              </a:ext>
            </a:extLst>
          </p:cNvPr>
          <p:cNvSpPr>
            <a:spLocks noGrp="1"/>
          </p:cNvSpPr>
          <p:nvPr>
            <p:ph sz="quarter" idx="29"/>
          </p:nvPr>
        </p:nvSpPr>
        <p:spPr>
          <a:xfrm>
            <a:off x="490340" y="1240085"/>
            <a:ext cx="1983307" cy="218655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7" name="Content Placeholder 8">
            <a:extLst>
              <a:ext uri="{FF2B5EF4-FFF2-40B4-BE49-F238E27FC236}">
                <a16:creationId xmlns:a16="http://schemas.microsoft.com/office/drawing/2014/main" id="{2157A92B-6801-412A-8389-ABA15E2813B0}"/>
              </a:ext>
            </a:extLst>
          </p:cNvPr>
          <p:cNvSpPr>
            <a:spLocks noGrp="1"/>
          </p:cNvSpPr>
          <p:nvPr>
            <p:ph sz="quarter" idx="44"/>
          </p:nvPr>
        </p:nvSpPr>
        <p:spPr>
          <a:xfrm>
            <a:off x="2536471" y="3549685"/>
            <a:ext cx="1983307" cy="219210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8" name="Content Placeholder 8">
            <a:extLst>
              <a:ext uri="{FF2B5EF4-FFF2-40B4-BE49-F238E27FC236}">
                <a16:creationId xmlns:a16="http://schemas.microsoft.com/office/drawing/2014/main" id="{80F54725-894E-4185-97B6-0FE62FE5C53B}"/>
              </a:ext>
            </a:extLst>
          </p:cNvPr>
          <p:cNvSpPr>
            <a:spLocks noGrp="1"/>
          </p:cNvSpPr>
          <p:nvPr>
            <p:ph sz="quarter" idx="45"/>
          </p:nvPr>
        </p:nvSpPr>
        <p:spPr>
          <a:xfrm>
            <a:off x="4577986" y="3549685"/>
            <a:ext cx="1983307" cy="219210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9" name="Content Placeholder 8">
            <a:extLst>
              <a:ext uri="{FF2B5EF4-FFF2-40B4-BE49-F238E27FC236}">
                <a16:creationId xmlns:a16="http://schemas.microsoft.com/office/drawing/2014/main" id="{6E0D716E-5F01-4982-BA2D-B40DEB92C5D8}"/>
              </a:ext>
            </a:extLst>
          </p:cNvPr>
          <p:cNvSpPr>
            <a:spLocks noGrp="1"/>
          </p:cNvSpPr>
          <p:nvPr>
            <p:ph sz="quarter" idx="46"/>
          </p:nvPr>
        </p:nvSpPr>
        <p:spPr>
          <a:xfrm>
            <a:off x="6619805" y="3549685"/>
            <a:ext cx="1983307" cy="219210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50" name="Content Placeholder 8">
            <a:extLst>
              <a:ext uri="{FF2B5EF4-FFF2-40B4-BE49-F238E27FC236}">
                <a16:creationId xmlns:a16="http://schemas.microsoft.com/office/drawing/2014/main" id="{E9CCEC0B-3D74-4DBE-BEAC-CCD80F68DDFB}"/>
              </a:ext>
            </a:extLst>
          </p:cNvPr>
          <p:cNvSpPr>
            <a:spLocks noGrp="1"/>
          </p:cNvSpPr>
          <p:nvPr>
            <p:ph sz="quarter" idx="47"/>
          </p:nvPr>
        </p:nvSpPr>
        <p:spPr>
          <a:xfrm>
            <a:off x="490340" y="3549685"/>
            <a:ext cx="1983307" cy="219210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7431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
        <p:nvSpPr>
          <p:cNvPr id="4" name="Slide Number Placeholder 5"/>
          <p:cNvSpPr>
            <a:spLocks noGrp="1"/>
          </p:cNvSpPr>
          <p:nvPr>
            <p:ph type="sldNum" sz="quarter" idx="15"/>
          </p:nvPr>
        </p:nvSpPr>
        <p:spPr/>
        <p:txBody>
          <a:bodyPr/>
          <a:lstStyle>
            <a:lvl1pPr>
              <a:defRPr/>
            </a:lvl1pPr>
          </a:lstStyle>
          <a:p>
            <a:pPr>
              <a:defRPr/>
            </a:pPr>
            <a:fld id="{1F240CCD-C4FC-4740-A357-1287581EBA80}" type="slidenum">
              <a:rPr lang="en-US"/>
              <a:pPr>
                <a:defRPr/>
              </a:pPr>
              <a:t>‹#›</a:t>
            </a:fld>
            <a:endParaRPr lang="en-US" dirty="0"/>
          </a:p>
        </p:txBody>
      </p:sp>
      <p:sp>
        <p:nvSpPr>
          <p:cNvPr id="6" name="Text Placeholder 10">
            <a:extLst>
              <a:ext uri="{FF2B5EF4-FFF2-40B4-BE49-F238E27FC236}">
                <a16:creationId xmlns:a16="http://schemas.microsoft.com/office/drawing/2014/main" id="{964FA4B4-9F50-4A9E-9471-670F153454CD}"/>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552A93FA-A645-433D-AE15-161A8D477611}"/>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0" name="Text Placeholder 2">
            <a:extLst>
              <a:ext uri="{FF2B5EF4-FFF2-40B4-BE49-F238E27FC236}">
                <a16:creationId xmlns:a16="http://schemas.microsoft.com/office/drawing/2014/main" id="{8EAABD52-3172-4D43-9077-828971A93ABD}"/>
              </a:ext>
            </a:extLst>
          </p:cNvPr>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Slide w/Grey Bar">
    <p:spTree>
      <p:nvGrpSpPr>
        <p:cNvPr id="1" name=""/>
        <p:cNvGrpSpPr/>
        <p:nvPr/>
      </p:nvGrpSpPr>
      <p:grpSpPr>
        <a:xfrm>
          <a:off x="0" y="0"/>
          <a:ext cx="0" cy="0"/>
          <a:chOff x="0" y="0"/>
          <a:chExt cx="0" cy="0"/>
        </a:xfrm>
      </p:grpSpPr>
      <p:sp>
        <p:nvSpPr>
          <p:cNvPr id="13" name="Content Placeholder 15">
            <a:extLst>
              <a:ext uri="{FF2B5EF4-FFF2-40B4-BE49-F238E27FC236}">
                <a16:creationId xmlns:a16="http://schemas.microsoft.com/office/drawing/2014/main" id="{2B45CE3A-846B-40AB-9AA6-08DCD837B4C5}"/>
              </a:ext>
            </a:extLst>
          </p:cNvPr>
          <p:cNvSpPr>
            <a:spLocks noGrp="1"/>
          </p:cNvSpPr>
          <p:nvPr>
            <p:ph sz="quarter" idx="26"/>
          </p:nvPr>
        </p:nvSpPr>
        <p:spPr>
          <a:xfrm>
            <a:off x="457200" y="1209307"/>
            <a:ext cx="1774273" cy="4543915"/>
          </a:xfrm>
          <a:prstGeom prst="rect">
            <a:avLst/>
          </a:prstGeom>
          <a:solidFill>
            <a:srgbClr val="CECECE"/>
          </a:solidFill>
        </p:spPr>
        <p:txBody>
          <a:bodyPr/>
          <a:lstStyle>
            <a:lvl1pPr>
              <a:defRPr lang="en-US" sz="1200" dirty="0">
                <a:solidFill>
                  <a:schemeClr val="tx1">
                    <a:lumMod val="65000"/>
                    <a:lumOff val="35000"/>
                  </a:schemeClr>
                </a:solidFill>
                <a:latin typeface="Calibri" panose="020F0502020204030204" pitchFamily="34" charset="0"/>
                <a:cs typeface="Calibri" panose="020F0502020204030204" pitchFamily="34" charset="0"/>
              </a:defRPr>
            </a:lvl1pPr>
            <a:lvl2pPr>
              <a:defRPr lang="en-US" sz="1200" dirty="0">
                <a:solidFill>
                  <a:schemeClr val="tx1">
                    <a:lumMod val="65000"/>
                    <a:lumOff val="35000"/>
                  </a:schemeClr>
                </a:solidFill>
                <a:latin typeface="Calibri" panose="020F0502020204030204" pitchFamily="34" charset="0"/>
                <a:cs typeface="Calibri" panose="020F0502020204030204" pitchFamily="34" charset="0"/>
              </a:defRPr>
            </a:lvl2pPr>
            <a:lvl3pPr>
              <a:defRPr lang="en-US" sz="1200" dirty="0">
                <a:solidFill>
                  <a:schemeClr val="tx1">
                    <a:lumMod val="65000"/>
                    <a:lumOff val="35000"/>
                  </a:schemeClr>
                </a:solidFill>
                <a:latin typeface="Calibri" panose="020F0502020204030204" pitchFamily="34" charset="0"/>
                <a:cs typeface="Calibri" panose="020F0502020204030204" pitchFamily="34" charset="0"/>
              </a:defRPr>
            </a:lvl3pPr>
          </a:lstStyle>
          <a:p>
            <a:pPr marL="168275" lvl="0" indent="-168275">
              <a:lnSpc>
                <a:spcPct val="100000"/>
              </a:lnSpc>
              <a:spcBef>
                <a:spcPts val="0"/>
              </a:spcBef>
              <a:spcAft>
                <a:spcPts val="600"/>
              </a:spcAft>
              <a:buClr>
                <a:srgbClr val="00338D"/>
              </a:buClr>
            </a:pPr>
            <a:r>
              <a:rPr lang="en-US" dirty="0"/>
              <a:t>Click to edit Master text styles</a:t>
            </a:r>
          </a:p>
          <a:p>
            <a:pPr marL="347663" lvl="1" indent="-179388">
              <a:lnSpc>
                <a:spcPct val="100000"/>
              </a:lnSpc>
              <a:spcBef>
                <a:spcPts val="0"/>
              </a:spcBef>
              <a:spcAft>
                <a:spcPts val="600"/>
              </a:spcAft>
              <a:buChar char="•"/>
            </a:pPr>
            <a:r>
              <a:rPr lang="en-US" dirty="0"/>
              <a:t>Second level</a:t>
            </a:r>
          </a:p>
          <a:p>
            <a:pPr marL="517525" lvl="2" indent="-169863">
              <a:lnSpc>
                <a:spcPct val="100000"/>
              </a:lnSpc>
              <a:spcBef>
                <a:spcPts val="0"/>
              </a:spcBef>
              <a:spcAft>
                <a:spcPts val="600"/>
              </a:spcAft>
              <a:buFont typeface="Courier New" pitchFamily="49" charset="0"/>
              <a:buChar char="o"/>
            </a:pPr>
            <a:r>
              <a:rPr lang="en-US" dirty="0"/>
              <a:t>Third level</a:t>
            </a:r>
          </a:p>
        </p:txBody>
      </p:sp>
      <p:sp>
        <p:nvSpPr>
          <p:cNvPr id="3" name="Slide Number Placeholder 5"/>
          <p:cNvSpPr>
            <a:spLocks noGrp="1"/>
          </p:cNvSpPr>
          <p:nvPr>
            <p:ph type="sldNum" sz="quarter" idx="25"/>
          </p:nvPr>
        </p:nvSpPr>
        <p:spPr/>
        <p:txBody>
          <a:bodyPr/>
          <a:lstStyle>
            <a:lvl1pPr>
              <a:defRPr/>
            </a:lvl1pPr>
          </a:lstStyle>
          <a:p>
            <a:pPr>
              <a:defRPr/>
            </a:pPr>
            <a:fld id="{B37FA8C0-43C0-4460-8243-047ED1820C3F}" type="slidenum">
              <a:rPr lang="en-US"/>
              <a:pPr>
                <a:defRPr/>
              </a:pPr>
              <a:t>‹#›</a:t>
            </a:fld>
            <a:endParaRPr lang="en-US" dirty="0"/>
          </a:p>
        </p:txBody>
      </p:sp>
      <p:sp>
        <p:nvSpPr>
          <p:cNvPr id="2" name="TextBox 1">
            <a:extLst>
              <a:ext uri="{FF2B5EF4-FFF2-40B4-BE49-F238E27FC236}">
                <a16:creationId xmlns:a16="http://schemas.microsoft.com/office/drawing/2014/main" id="{410CD30F-96FD-FE46-9CD5-DF27545E786D}"/>
              </a:ext>
            </a:extLst>
          </p:cNvPr>
          <p:cNvSpPr txBox="1"/>
          <p:nvPr userDrawn="1"/>
        </p:nvSpPr>
        <p:spPr>
          <a:xfrm>
            <a:off x="1212351" y="6524090"/>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6" name="Text Placeholder 10">
            <a:extLst>
              <a:ext uri="{FF2B5EF4-FFF2-40B4-BE49-F238E27FC236}">
                <a16:creationId xmlns:a16="http://schemas.microsoft.com/office/drawing/2014/main" id="{668403F3-BE64-4A0E-9BEC-8B6D9F1560D5}"/>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42DC81CE-C452-4DAD-AF4A-E3F5321B58A9}"/>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BD3DC49A-8728-44F7-BC55-B23F68AEAECC}"/>
              </a:ext>
            </a:extLst>
          </p:cNvPr>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Column w/Grey Bar">
    <p:spTree>
      <p:nvGrpSpPr>
        <p:cNvPr id="1" name=""/>
        <p:cNvGrpSpPr/>
        <p:nvPr/>
      </p:nvGrpSpPr>
      <p:grpSpPr>
        <a:xfrm>
          <a:off x="0" y="0"/>
          <a:ext cx="0" cy="0"/>
          <a:chOff x="0" y="0"/>
          <a:chExt cx="0" cy="0"/>
        </a:xfrm>
      </p:grpSpPr>
      <p:sp>
        <p:nvSpPr>
          <p:cNvPr id="3" name="Slide Number Placeholder 5"/>
          <p:cNvSpPr>
            <a:spLocks noGrp="1"/>
          </p:cNvSpPr>
          <p:nvPr>
            <p:ph type="sldNum" sz="quarter" idx="25"/>
          </p:nvPr>
        </p:nvSpPr>
        <p:spPr/>
        <p:txBody>
          <a:bodyPr/>
          <a:lstStyle>
            <a:lvl1pPr>
              <a:defRPr/>
            </a:lvl1pPr>
          </a:lstStyle>
          <a:p>
            <a:pPr>
              <a:defRPr/>
            </a:pPr>
            <a:fld id="{B37FA8C0-43C0-4460-8243-047ED1820C3F}" type="slidenum">
              <a:rPr lang="en-US"/>
              <a:pPr>
                <a:defRPr/>
              </a:pPr>
              <a:t>‹#›</a:t>
            </a:fld>
            <a:endParaRPr lang="en-US" dirty="0"/>
          </a:p>
        </p:txBody>
      </p:sp>
      <p:sp>
        <p:nvSpPr>
          <p:cNvPr id="2" name="TextBox 1">
            <a:extLst>
              <a:ext uri="{FF2B5EF4-FFF2-40B4-BE49-F238E27FC236}">
                <a16:creationId xmlns:a16="http://schemas.microsoft.com/office/drawing/2014/main" id="{410CD30F-96FD-FE46-9CD5-DF27545E786D}"/>
              </a:ext>
            </a:extLst>
          </p:cNvPr>
          <p:cNvSpPr txBox="1"/>
          <p:nvPr userDrawn="1"/>
        </p:nvSpPr>
        <p:spPr>
          <a:xfrm>
            <a:off x="1212351" y="6524090"/>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6" name="Text Placeholder 10">
            <a:extLst>
              <a:ext uri="{FF2B5EF4-FFF2-40B4-BE49-F238E27FC236}">
                <a16:creationId xmlns:a16="http://schemas.microsoft.com/office/drawing/2014/main" id="{668403F3-BE64-4A0E-9BEC-8B6D9F1560D5}"/>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42DC81CE-C452-4DAD-AF4A-E3F5321B58A9}"/>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BD3DC49A-8728-44F7-BC55-B23F68AEAECC}"/>
              </a:ext>
            </a:extLst>
          </p:cNvPr>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8" name="Content Placeholder 14">
            <a:extLst>
              <a:ext uri="{FF2B5EF4-FFF2-40B4-BE49-F238E27FC236}">
                <a16:creationId xmlns:a16="http://schemas.microsoft.com/office/drawing/2014/main" id="{684211EE-A63A-4CF5-84D7-4BC5C26DACAF}"/>
              </a:ext>
            </a:extLst>
          </p:cNvPr>
          <p:cNvSpPr>
            <a:spLocks noGrp="1"/>
          </p:cNvSpPr>
          <p:nvPr>
            <p:ph sz="quarter" idx="24"/>
          </p:nvPr>
        </p:nvSpPr>
        <p:spPr>
          <a:xfrm>
            <a:off x="2514600" y="1209307"/>
            <a:ext cx="6180810" cy="4543915"/>
          </a:xfrm>
          <a:prstGeom prst="rect">
            <a:avLst/>
          </a:prstGeom>
        </p:spPr>
        <p:txBody>
          <a:bodyPr/>
          <a:lstStyle>
            <a:lvl1pPr marL="174625" indent="-174625">
              <a:lnSpc>
                <a:spcPct val="130000"/>
              </a:lnSpc>
              <a:spcBef>
                <a:spcPts val="0"/>
              </a:spcBef>
              <a:buClr>
                <a:srgbClr val="00338D"/>
              </a:buClr>
              <a:buFont typeface="Wingdings" pitchFamily="2" charset="2"/>
              <a:buChar char="§"/>
              <a:defRPr sz="1400" b="0">
                <a:solidFill>
                  <a:schemeClr val="tx1">
                    <a:lumMod val="65000"/>
                    <a:lumOff val="35000"/>
                  </a:schemeClr>
                </a:solidFill>
                <a:latin typeface="Calibri" panose="020F0502020204030204" pitchFamily="34" charset="0"/>
                <a:cs typeface="Calibri" panose="020F0502020204030204" pitchFamily="34" charset="0"/>
              </a:defRPr>
            </a:lvl1pPr>
            <a:lvl2pPr marL="341313" indent="-166688">
              <a:lnSpc>
                <a:spcPct val="130000"/>
              </a:lnSpc>
              <a:spcBef>
                <a:spcPts val="0"/>
              </a:spcBef>
              <a:defRPr sz="1400" b="0" baseline="0">
                <a:solidFill>
                  <a:schemeClr val="tx1">
                    <a:lumMod val="65000"/>
                    <a:lumOff val="35000"/>
                  </a:schemeClr>
                </a:solidFill>
                <a:latin typeface="Calibri" panose="020F0502020204030204" pitchFamily="34" charset="0"/>
                <a:cs typeface="Calibri" panose="020F0502020204030204" pitchFamily="34" charset="0"/>
              </a:defRPr>
            </a:lvl2pPr>
            <a:lvl3pPr marL="515938" indent="-174625">
              <a:lnSpc>
                <a:spcPct val="130000"/>
              </a:lnSpc>
              <a:spcBef>
                <a:spcPts val="0"/>
              </a:spcBef>
              <a:buFont typeface="Courier New" panose="02070309020205020404" pitchFamily="49" charset="0"/>
              <a:buChar char="o"/>
              <a:defRPr sz="1400" b="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bullet</a:t>
            </a:r>
          </a:p>
          <a:p>
            <a:pPr lvl="2"/>
            <a:r>
              <a:rPr lang="en-US" dirty="0"/>
              <a:t>Third bullet</a:t>
            </a:r>
          </a:p>
        </p:txBody>
      </p:sp>
      <p:sp>
        <p:nvSpPr>
          <p:cNvPr id="9" name="Content Placeholder 15">
            <a:extLst>
              <a:ext uri="{FF2B5EF4-FFF2-40B4-BE49-F238E27FC236}">
                <a16:creationId xmlns:a16="http://schemas.microsoft.com/office/drawing/2014/main" id="{E17CC0E5-2765-42C5-9641-8EDDCF1C0E31}"/>
              </a:ext>
            </a:extLst>
          </p:cNvPr>
          <p:cNvSpPr>
            <a:spLocks noGrp="1"/>
          </p:cNvSpPr>
          <p:nvPr>
            <p:ph sz="quarter" idx="26"/>
          </p:nvPr>
        </p:nvSpPr>
        <p:spPr>
          <a:xfrm>
            <a:off x="457200" y="1209307"/>
            <a:ext cx="1774273" cy="4543915"/>
          </a:xfrm>
          <a:prstGeom prst="rect">
            <a:avLst/>
          </a:prstGeom>
          <a:solidFill>
            <a:srgbClr val="CECECE"/>
          </a:solidFill>
        </p:spPr>
        <p:txBody>
          <a:bodyPr/>
          <a:lstStyle>
            <a:lvl1pPr>
              <a:defRPr lang="en-US" sz="1200" dirty="0">
                <a:solidFill>
                  <a:schemeClr val="tx1">
                    <a:lumMod val="65000"/>
                    <a:lumOff val="35000"/>
                  </a:schemeClr>
                </a:solidFill>
                <a:latin typeface="Calibri" panose="020F0502020204030204" pitchFamily="34" charset="0"/>
                <a:cs typeface="Calibri" panose="020F0502020204030204" pitchFamily="34" charset="0"/>
              </a:defRPr>
            </a:lvl1pPr>
            <a:lvl2pPr>
              <a:defRPr lang="en-US" sz="1200" dirty="0">
                <a:solidFill>
                  <a:schemeClr val="tx1">
                    <a:lumMod val="65000"/>
                    <a:lumOff val="35000"/>
                  </a:schemeClr>
                </a:solidFill>
                <a:latin typeface="Calibri" panose="020F0502020204030204" pitchFamily="34" charset="0"/>
                <a:cs typeface="Calibri" panose="020F0502020204030204" pitchFamily="34" charset="0"/>
              </a:defRPr>
            </a:lvl2pPr>
            <a:lvl3pPr>
              <a:defRPr lang="en-US" sz="1200" dirty="0">
                <a:solidFill>
                  <a:schemeClr val="tx1">
                    <a:lumMod val="65000"/>
                    <a:lumOff val="35000"/>
                  </a:schemeClr>
                </a:solidFill>
                <a:latin typeface="Calibri" panose="020F0502020204030204" pitchFamily="34" charset="0"/>
                <a:cs typeface="Calibri" panose="020F0502020204030204" pitchFamily="34" charset="0"/>
              </a:defRPr>
            </a:lvl3pPr>
          </a:lstStyle>
          <a:p>
            <a:pPr marL="168275" lvl="0" indent="-168275">
              <a:lnSpc>
                <a:spcPct val="100000"/>
              </a:lnSpc>
              <a:spcBef>
                <a:spcPts val="0"/>
              </a:spcBef>
              <a:spcAft>
                <a:spcPts val="600"/>
              </a:spcAft>
              <a:buClr>
                <a:srgbClr val="00338D"/>
              </a:buClr>
            </a:pPr>
            <a:r>
              <a:rPr lang="en-US" dirty="0"/>
              <a:t>Click to edit Master text styles</a:t>
            </a:r>
          </a:p>
          <a:p>
            <a:pPr marL="347663" lvl="1" indent="-179388">
              <a:lnSpc>
                <a:spcPct val="100000"/>
              </a:lnSpc>
              <a:spcBef>
                <a:spcPts val="0"/>
              </a:spcBef>
              <a:spcAft>
                <a:spcPts val="600"/>
              </a:spcAft>
              <a:buChar char="•"/>
            </a:pPr>
            <a:r>
              <a:rPr lang="en-US" dirty="0"/>
              <a:t>Second level</a:t>
            </a:r>
          </a:p>
          <a:p>
            <a:pPr marL="517525" lvl="2" indent="-169863">
              <a:lnSpc>
                <a:spcPct val="100000"/>
              </a:lnSpc>
              <a:spcBef>
                <a:spcPts val="0"/>
              </a:spcBef>
              <a:spcAft>
                <a:spcPts val="600"/>
              </a:spcAft>
              <a:buFont typeface="Courier New" pitchFamily="49" charset="0"/>
              <a:buChar char="o"/>
            </a:pPr>
            <a:r>
              <a:rPr lang="en-US" dirty="0"/>
              <a:t>Third level</a:t>
            </a:r>
          </a:p>
        </p:txBody>
      </p:sp>
    </p:spTree>
    <p:extLst>
      <p:ext uri="{BB962C8B-B14F-4D97-AF65-F5344CB8AC3E}">
        <p14:creationId xmlns:p14="http://schemas.microsoft.com/office/powerpoint/2010/main" val="353121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9" name="Text Placeholder 2"/>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5943600" y="6728791"/>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0" name="Content Placeholder 2">
            <a:extLst>
              <a:ext uri="{FF2B5EF4-FFF2-40B4-BE49-F238E27FC236}">
                <a16:creationId xmlns:a16="http://schemas.microsoft.com/office/drawing/2014/main" id="{1AF0A2E2-085B-44A8-9F9D-8F359AEC0919}"/>
              </a:ext>
            </a:extLst>
          </p:cNvPr>
          <p:cNvSpPr>
            <a:spLocks noGrp="1"/>
          </p:cNvSpPr>
          <p:nvPr>
            <p:ph idx="23"/>
          </p:nvPr>
        </p:nvSpPr>
        <p:spPr>
          <a:xfrm>
            <a:off x="483077" y="1066361"/>
            <a:ext cx="8212334" cy="4632690"/>
          </a:xfrm>
          <a:prstGeom prst="rect">
            <a:avLst/>
          </a:prstGeom>
        </p:spPr>
        <p:txBody>
          <a:bodyPr/>
          <a:lstStyle>
            <a:lvl1pPr marL="233363" indent="-233363">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indent="-223838">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63" indent="-233363">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12" name="Text Placeholder 2">
            <a:extLst>
              <a:ext uri="{FF2B5EF4-FFF2-40B4-BE49-F238E27FC236}">
                <a16:creationId xmlns:a16="http://schemas.microsoft.com/office/drawing/2014/main" id="{5F75C343-DB3D-41E4-9178-68EE824B587B}"/>
              </a:ext>
            </a:extLst>
          </p:cNvPr>
          <p:cNvSpPr>
            <a:spLocks noGrp="1"/>
          </p:cNvSpPr>
          <p:nvPr>
            <p:ph type="body" sz="quarter" idx="24"/>
          </p:nvPr>
        </p:nvSpPr>
        <p:spPr>
          <a:xfrm>
            <a:off x="483077" y="747129"/>
            <a:ext cx="8212334" cy="276999"/>
          </a:xfrm>
          <a:prstGeom prst="rect">
            <a:avLst/>
          </a:prstGeom>
          <a:solidFill>
            <a:srgbClr val="00338D"/>
          </a:solidFill>
        </p:spPr>
        <p:txBody>
          <a:bodyPr wrap="square" lIns="45720" rIns="45720"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 name="Slide Number Placeholder 5"/>
          <p:cNvSpPr>
            <a:spLocks noGrp="1"/>
          </p:cNvSpPr>
          <p:nvPr>
            <p:ph type="sldNum" sz="quarter" idx="16"/>
          </p:nvPr>
        </p:nvSpPr>
        <p:spPr/>
        <p:txBody>
          <a:bodyPr/>
          <a:lstStyle>
            <a:lvl1pPr>
              <a:defRPr>
                <a:solidFill>
                  <a:srgbClr val="00338D"/>
                </a:solidFill>
              </a:defRPr>
            </a:lvl1pPr>
          </a:lstStyle>
          <a:p>
            <a:pPr>
              <a:defRPr/>
            </a:pPr>
            <a:fld id="{F4688909-868C-417F-99E1-1828E926F449}" type="slidenum">
              <a:rPr lang="en-US" smtClean="0"/>
              <a:pPr>
                <a:defRPr/>
              </a:pPr>
              <a:t>‹#›</a:t>
            </a:fld>
            <a:endParaRPr lang="en-US" dirty="0"/>
          </a:p>
        </p:txBody>
      </p:sp>
    </p:spTree>
    <p:extLst>
      <p:ext uri="{BB962C8B-B14F-4D97-AF65-F5344CB8AC3E}">
        <p14:creationId xmlns:p14="http://schemas.microsoft.com/office/powerpoint/2010/main" val="1472711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 Top &amp; Bottom">
    <p:spTree>
      <p:nvGrpSpPr>
        <p:cNvPr id="1" name=""/>
        <p:cNvGrpSpPr/>
        <p:nvPr/>
      </p:nvGrpSpPr>
      <p:grpSpPr>
        <a:xfrm>
          <a:off x="0" y="0"/>
          <a:ext cx="0" cy="0"/>
          <a:chOff x="0" y="0"/>
          <a:chExt cx="0" cy="0"/>
        </a:xfrm>
      </p:grpSpPr>
      <p:sp>
        <p:nvSpPr>
          <p:cNvPr id="6" name="Content Placeholder 2"/>
          <p:cNvSpPr>
            <a:spLocks noGrp="1"/>
          </p:cNvSpPr>
          <p:nvPr>
            <p:ph idx="1"/>
          </p:nvPr>
        </p:nvSpPr>
        <p:spPr>
          <a:xfrm>
            <a:off x="483077" y="1066361"/>
            <a:ext cx="8212334" cy="3346889"/>
          </a:xfrm>
          <a:prstGeom prst="rect">
            <a:avLst/>
          </a:prstGeom>
        </p:spPr>
        <p:txBody>
          <a:bodyPr/>
          <a:lstStyle>
            <a:lvl1pPr marL="233363" indent="-233363">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indent="-223838">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63" indent="-233363">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9" name="Text Placeholder 2"/>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5943600" y="6728791"/>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1F737C9D-EC41-491B-858E-816247705585}"/>
              </a:ext>
            </a:extLst>
          </p:cNvPr>
          <p:cNvSpPr>
            <a:spLocks noGrp="1"/>
          </p:cNvSpPr>
          <p:nvPr>
            <p:ph type="body" sz="quarter" idx="22"/>
          </p:nvPr>
        </p:nvSpPr>
        <p:spPr>
          <a:xfrm>
            <a:off x="483077" y="747129"/>
            <a:ext cx="8212334" cy="276999"/>
          </a:xfrm>
          <a:prstGeom prst="rect">
            <a:avLst/>
          </a:prstGeom>
          <a:solidFill>
            <a:srgbClr val="00338D"/>
          </a:solidFill>
        </p:spPr>
        <p:txBody>
          <a:bodyPr wrap="square" lIns="45720" rIns="45720"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0" name="Content Placeholder 2">
            <a:extLst>
              <a:ext uri="{FF2B5EF4-FFF2-40B4-BE49-F238E27FC236}">
                <a16:creationId xmlns:a16="http://schemas.microsoft.com/office/drawing/2014/main" id="{6647727C-5797-4BDB-82B2-97845CAF8768}"/>
              </a:ext>
            </a:extLst>
          </p:cNvPr>
          <p:cNvSpPr>
            <a:spLocks noGrp="1"/>
          </p:cNvSpPr>
          <p:nvPr>
            <p:ph idx="23"/>
          </p:nvPr>
        </p:nvSpPr>
        <p:spPr>
          <a:xfrm>
            <a:off x="483077" y="4777477"/>
            <a:ext cx="8212334" cy="1014162"/>
          </a:xfrm>
          <a:prstGeom prst="rect">
            <a:avLst/>
          </a:prstGeom>
        </p:spPr>
        <p:txBody>
          <a:bodyPr/>
          <a:lstStyle>
            <a:lvl1pPr marL="233363" indent="-233363">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indent="-223838">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63" indent="-233363">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12" name="Text Placeholder 2">
            <a:extLst>
              <a:ext uri="{FF2B5EF4-FFF2-40B4-BE49-F238E27FC236}">
                <a16:creationId xmlns:a16="http://schemas.microsoft.com/office/drawing/2014/main" id="{1DFA3F99-E301-4362-AAFC-10A5D251C44D}"/>
              </a:ext>
            </a:extLst>
          </p:cNvPr>
          <p:cNvSpPr>
            <a:spLocks noGrp="1"/>
          </p:cNvSpPr>
          <p:nvPr>
            <p:ph type="body" sz="quarter" idx="24"/>
          </p:nvPr>
        </p:nvSpPr>
        <p:spPr>
          <a:xfrm>
            <a:off x="483077" y="4500478"/>
            <a:ext cx="8212334" cy="276999"/>
          </a:xfrm>
          <a:prstGeom prst="rect">
            <a:avLst/>
          </a:prstGeom>
          <a:solidFill>
            <a:srgbClr val="00338D"/>
          </a:solidFill>
        </p:spPr>
        <p:txBody>
          <a:bodyPr wrap="square" lIns="45720" rIns="45720"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 name="Slide Number Placeholder 5"/>
          <p:cNvSpPr>
            <a:spLocks noGrp="1"/>
          </p:cNvSpPr>
          <p:nvPr>
            <p:ph type="sldNum" sz="quarter" idx="16"/>
          </p:nvPr>
        </p:nvSpPr>
        <p:spPr/>
        <p:txBody>
          <a:bodyPr/>
          <a:lstStyle>
            <a:lvl1pPr>
              <a:defRPr>
                <a:solidFill>
                  <a:srgbClr val="00338D"/>
                </a:solidFill>
              </a:defRPr>
            </a:lvl1pPr>
          </a:lstStyle>
          <a:p>
            <a:pPr>
              <a:defRPr/>
            </a:pPr>
            <a:fld id="{F4688909-868C-417F-99E1-1828E926F449}" type="slidenum">
              <a:rPr lang="en-US" smtClean="0"/>
              <a:pPr>
                <a:defRPr/>
              </a:pPr>
              <a:t>‹#›</a:t>
            </a:fld>
            <a:endParaRPr lang="en-US" dirty="0"/>
          </a:p>
        </p:txBody>
      </p:sp>
    </p:spTree>
    <p:extLst>
      <p:ext uri="{BB962C8B-B14F-4D97-AF65-F5344CB8AC3E}">
        <p14:creationId xmlns:p14="http://schemas.microsoft.com/office/powerpoint/2010/main" val="2719750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lumn - 3 Top &amp; 1 Bottom">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069971"/>
            <a:ext cx="2685025"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232761" y="774321"/>
            <a:ext cx="2685025" cy="276999"/>
          </a:xfrm>
          <a:prstGeom prst="rect">
            <a:avLst/>
          </a:prstGeom>
          <a:solidFill>
            <a:srgbClr val="00338D"/>
          </a:solidFill>
        </p:spPr>
        <p:txBody>
          <a:bodyPr wrap="square"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069971"/>
            <a:ext cx="2685025"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000762" y="774321"/>
            <a:ext cx="2685025" cy="276999"/>
          </a:xfrm>
          <a:prstGeom prst="rect">
            <a:avLst/>
          </a:prstGeom>
          <a:solidFill>
            <a:srgbClr val="00338D"/>
          </a:solidFill>
        </p:spPr>
        <p:txBody>
          <a:bodyPr wrap="square"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069971"/>
            <a:ext cx="2685025"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765170"/>
            <a:ext cx="2685025" cy="276999"/>
          </a:xfrm>
          <a:prstGeom prst="rect">
            <a:avLst/>
          </a:prstGeom>
          <a:solidFill>
            <a:srgbClr val="00338D"/>
          </a:solidFill>
        </p:spPr>
        <p:txBody>
          <a:bodyPr wrap="square"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489427" y="3596590"/>
            <a:ext cx="8205984"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8" name="Text Placeholder 2">
            <a:extLst>
              <a:ext uri="{FF2B5EF4-FFF2-40B4-BE49-F238E27FC236}">
                <a16:creationId xmlns:a16="http://schemas.microsoft.com/office/drawing/2014/main" id="{36310740-EA8A-4880-8F34-A99FC8488AFA}"/>
              </a:ext>
            </a:extLst>
          </p:cNvPr>
          <p:cNvSpPr>
            <a:spLocks noGrp="1"/>
          </p:cNvSpPr>
          <p:nvPr>
            <p:ph type="body" sz="quarter" idx="37"/>
          </p:nvPr>
        </p:nvSpPr>
        <p:spPr>
          <a:xfrm>
            <a:off x="483077" y="3281286"/>
            <a:ext cx="8212334" cy="276999"/>
          </a:xfrm>
          <a:prstGeom prst="rect">
            <a:avLst/>
          </a:prstGeom>
          <a:solidFill>
            <a:srgbClr val="00338D"/>
          </a:solidFill>
        </p:spPr>
        <p:txBody>
          <a:bodyPr wrap="square" lIns="45720" rIns="45720"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solidFill>
                  <a:srgbClr val="00338D"/>
                </a:solidFill>
              </a:defRPr>
            </a:lvl1pPr>
          </a:lstStyle>
          <a:p>
            <a:pPr>
              <a:defRPr/>
            </a:pPr>
            <a:fld id="{3F2C8EBD-0847-4131-A90B-3FC8F94D70B7}" type="slidenum">
              <a:rPr lang="en-US" smtClean="0"/>
              <a:pPr>
                <a:defRPr/>
              </a:pPr>
              <a:t>‹#›</a:t>
            </a:fld>
            <a:endParaRPr lang="en-US" dirty="0"/>
          </a:p>
        </p:txBody>
      </p:sp>
    </p:spTree>
    <p:extLst>
      <p:ext uri="{BB962C8B-B14F-4D97-AF65-F5344CB8AC3E}">
        <p14:creationId xmlns:p14="http://schemas.microsoft.com/office/powerpoint/2010/main" val="1919404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 2 Top &amp; 1 Bottom">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069971"/>
            <a:ext cx="3994239"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765170"/>
            <a:ext cx="3994239" cy="276999"/>
          </a:xfrm>
          <a:prstGeom prst="rect">
            <a:avLst/>
          </a:prstGeom>
          <a:solidFill>
            <a:srgbClr val="00338D"/>
          </a:solidFill>
        </p:spPr>
        <p:txBody>
          <a:bodyPr wrap="square"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489427" y="3596590"/>
            <a:ext cx="8205984"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8" name="Text Placeholder 2">
            <a:extLst>
              <a:ext uri="{FF2B5EF4-FFF2-40B4-BE49-F238E27FC236}">
                <a16:creationId xmlns:a16="http://schemas.microsoft.com/office/drawing/2014/main" id="{36310740-EA8A-4880-8F34-A99FC8488AFA}"/>
              </a:ext>
            </a:extLst>
          </p:cNvPr>
          <p:cNvSpPr>
            <a:spLocks noGrp="1"/>
          </p:cNvSpPr>
          <p:nvPr>
            <p:ph type="body" sz="quarter" idx="37"/>
          </p:nvPr>
        </p:nvSpPr>
        <p:spPr>
          <a:xfrm>
            <a:off x="483077" y="3281286"/>
            <a:ext cx="8212334" cy="276999"/>
          </a:xfrm>
          <a:prstGeom prst="rect">
            <a:avLst/>
          </a:prstGeom>
          <a:solidFill>
            <a:srgbClr val="00338D"/>
          </a:solidFill>
        </p:spPr>
        <p:txBody>
          <a:bodyPr wrap="square" lIns="45720" rIns="45720"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4692564" y="1069971"/>
            <a:ext cx="3994239"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CD1ADFEC-12CB-48F3-9C0A-54DC6F8A4134}"/>
              </a:ext>
            </a:extLst>
          </p:cNvPr>
          <p:cNvSpPr>
            <a:spLocks noGrp="1"/>
          </p:cNvSpPr>
          <p:nvPr>
            <p:ph type="body" sz="quarter" idx="39"/>
          </p:nvPr>
        </p:nvSpPr>
        <p:spPr>
          <a:xfrm>
            <a:off x="4692564" y="765170"/>
            <a:ext cx="3994239" cy="276999"/>
          </a:xfrm>
          <a:prstGeom prst="rect">
            <a:avLst/>
          </a:prstGeom>
          <a:solidFill>
            <a:srgbClr val="00338D"/>
          </a:solidFill>
        </p:spPr>
        <p:txBody>
          <a:bodyPr wrap="square"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Tree>
    <p:extLst>
      <p:ext uri="{BB962C8B-B14F-4D97-AF65-F5344CB8AC3E}">
        <p14:creationId xmlns:p14="http://schemas.microsoft.com/office/powerpoint/2010/main" val="121436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lectronic Section Brea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5CA0A0-2EB1-A744-B7C9-E069844CA113}"/>
              </a:ext>
            </a:extLst>
          </p:cNvPr>
          <p:cNvSpPr/>
          <p:nvPr userDrawn="1"/>
        </p:nvSpPr>
        <p:spPr>
          <a:xfrm>
            <a:off x="0" y="0"/>
            <a:ext cx="9144000" cy="6858000"/>
          </a:xfrm>
          <a:prstGeom prst="rect">
            <a:avLst/>
          </a:prstGeom>
          <a:solidFill>
            <a:srgbClr val="0033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669925" y="2607222"/>
            <a:ext cx="7659066" cy="598487"/>
          </a:xfrm>
          <a:prstGeom prst="rect">
            <a:avLst/>
          </a:prstGeom>
        </p:spPr>
        <p:txBody>
          <a:bodyPr anchor="b" anchorCtr="0"/>
          <a:lstStyle>
            <a:lvl1pPr marL="0" indent="0">
              <a:buNone/>
              <a:defRPr sz="3600" b="1">
                <a:solidFill>
                  <a:schemeClr val="bg1"/>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669922" y="3243966"/>
            <a:ext cx="4767263" cy="598487"/>
          </a:xfrm>
          <a:prstGeom prst="rect">
            <a:avLst/>
          </a:prstGeom>
        </p:spPr>
        <p:txBody>
          <a:bodyPr/>
          <a:lstStyle>
            <a:lvl1pPr marL="0" indent="0">
              <a:buNone/>
              <a:defRPr sz="2600" b="0">
                <a:solidFill>
                  <a:schemeClr val="bg1"/>
                </a:solidFill>
              </a:defRPr>
            </a:lvl1pPr>
          </a:lstStyle>
          <a:p>
            <a:pPr lvl="0"/>
            <a:r>
              <a:rPr lang="en-US" dirty="0"/>
              <a:t>SUBTITLE GOES HERE</a:t>
            </a:r>
          </a:p>
        </p:txBody>
      </p:sp>
    </p:spTree>
    <p:extLst>
      <p:ext uri="{BB962C8B-B14F-4D97-AF65-F5344CB8AC3E}">
        <p14:creationId xmlns:p14="http://schemas.microsoft.com/office/powerpoint/2010/main" val="881252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 - 2 Top &amp; 2 Bottom">
    <p:spTree>
      <p:nvGrpSpPr>
        <p:cNvPr id="1" name=""/>
        <p:cNvGrpSpPr/>
        <p:nvPr/>
      </p:nvGrpSpPr>
      <p:grpSpPr>
        <a:xfrm>
          <a:off x="0" y="0"/>
          <a:ext cx="0" cy="0"/>
          <a:chOff x="0" y="0"/>
          <a:chExt cx="0" cy="0"/>
        </a:xfrm>
      </p:grpSpPr>
      <p:sp>
        <p:nvSpPr>
          <p:cNvPr id="11" name="Content Placeholder 8">
            <a:extLst>
              <a:ext uri="{FF2B5EF4-FFF2-40B4-BE49-F238E27FC236}">
                <a16:creationId xmlns:a16="http://schemas.microsoft.com/office/drawing/2014/main" id="{49E72211-3173-43F4-861A-5A672B5DFCF4}"/>
              </a:ext>
            </a:extLst>
          </p:cNvPr>
          <p:cNvSpPr>
            <a:spLocks noGrp="1"/>
          </p:cNvSpPr>
          <p:nvPr>
            <p:ph sz="quarter" idx="40"/>
          </p:nvPr>
        </p:nvSpPr>
        <p:spPr>
          <a:xfrm>
            <a:off x="492701" y="3586087"/>
            <a:ext cx="3994239"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2">
            <a:extLst>
              <a:ext uri="{FF2B5EF4-FFF2-40B4-BE49-F238E27FC236}">
                <a16:creationId xmlns:a16="http://schemas.microsoft.com/office/drawing/2014/main" id="{846FBF52-5EB3-4304-B5FA-229AF84C2472}"/>
              </a:ext>
            </a:extLst>
          </p:cNvPr>
          <p:cNvSpPr>
            <a:spLocks noGrp="1"/>
          </p:cNvSpPr>
          <p:nvPr>
            <p:ph type="body" sz="quarter" idx="41"/>
          </p:nvPr>
        </p:nvSpPr>
        <p:spPr>
          <a:xfrm>
            <a:off x="492701" y="3281286"/>
            <a:ext cx="3994239" cy="276999"/>
          </a:xfrm>
          <a:prstGeom prst="rect">
            <a:avLst/>
          </a:prstGeom>
          <a:solidFill>
            <a:srgbClr val="00338D"/>
          </a:solidFill>
        </p:spPr>
        <p:txBody>
          <a:bodyPr wrap="square"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Content Placeholder 8">
            <a:extLst>
              <a:ext uri="{FF2B5EF4-FFF2-40B4-BE49-F238E27FC236}">
                <a16:creationId xmlns:a16="http://schemas.microsoft.com/office/drawing/2014/main" id="{0AF4D000-AE51-4B52-8583-9D443DB0F949}"/>
              </a:ext>
            </a:extLst>
          </p:cNvPr>
          <p:cNvSpPr>
            <a:spLocks noGrp="1"/>
          </p:cNvSpPr>
          <p:nvPr>
            <p:ph sz="quarter" idx="42"/>
          </p:nvPr>
        </p:nvSpPr>
        <p:spPr>
          <a:xfrm>
            <a:off x="4692564" y="3586087"/>
            <a:ext cx="3994239"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B16B793D-FF09-4D77-8B5B-7B8FC2F4E750}"/>
              </a:ext>
            </a:extLst>
          </p:cNvPr>
          <p:cNvSpPr>
            <a:spLocks noGrp="1"/>
          </p:cNvSpPr>
          <p:nvPr>
            <p:ph type="body" sz="quarter" idx="43"/>
          </p:nvPr>
        </p:nvSpPr>
        <p:spPr>
          <a:xfrm>
            <a:off x="4692564" y="3281286"/>
            <a:ext cx="3994239" cy="276999"/>
          </a:xfrm>
          <a:prstGeom prst="rect">
            <a:avLst/>
          </a:prstGeom>
          <a:solidFill>
            <a:srgbClr val="00338D"/>
          </a:solidFill>
        </p:spPr>
        <p:txBody>
          <a:bodyPr wrap="square"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069971"/>
            <a:ext cx="3994239"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765170"/>
            <a:ext cx="3994239" cy="276999"/>
          </a:xfrm>
          <a:prstGeom prst="rect">
            <a:avLst/>
          </a:prstGeom>
          <a:solidFill>
            <a:srgbClr val="00338D"/>
          </a:solidFill>
        </p:spPr>
        <p:txBody>
          <a:bodyPr wrap="square"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4692564" y="1069971"/>
            <a:ext cx="3994239"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CD1ADFEC-12CB-48F3-9C0A-54DC6F8A4134}"/>
              </a:ext>
            </a:extLst>
          </p:cNvPr>
          <p:cNvSpPr>
            <a:spLocks noGrp="1"/>
          </p:cNvSpPr>
          <p:nvPr>
            <p:ph type="body" sz="quarter" idx="39"/>
          </p:nvPr>
        </p:nvSpPr>
        <p:spPr>
          <a:xfrm>
            <a:off x="4692564" y="765170"/>
            <a:ext cx="3994239" cy="276999"/>
          </a:xfrm>
          <a:prstGeom prst="rect">
            <a:avLst/>
          </a:prstGeom>
          <a:solidFill>
            <a:srgbClr val="00338D"/>
          </a:solidFill>
        </p:spPr>
        <p:txBody>
          <a:bodyPr wrap="square"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Tree>
    <p:extLst>
      <p:ext uri="{BB962C8B-B14F-4D97-AF65-F5344CB8AC3E}">
        <p14:creationId xmlns:p14="http://schemas.microsoft.com/office/powerpoint/2010/main" val="22214952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 Equal Top &amp; Bottom">
    <p:spTree>
      <p:nvGrpSpPr>
        <p:cNvPr id="1" name=""/>
        <p:cNvGrpSpPr/>
        <p:nvPr/>
      </p:nvGrpSpPr>
      <p:grpSpPr>
        <a:xfrm>
          <a:off x="0" y="0"/>
          <a:ext cx="0" cy="0"/>
          <a:chOff x="0" y="0"/>
          <a:chExt cx="0" cy="0"/>
        </a:xfrm>
      </p:grpSpPr>
      <p:sp>
        <p:nvSpPr>
          <p:cNvPr id="13" name="Content Placeholder 8">
            <a:extLst>
              <a:ext uri="{FF2B5EF4-FFF2-40B4-BE49-F238E27FC236}">
                <a16:creationId xmlns:a16="http://schemas.microsoft.com/office/drawing/2014/main" id="{580C76F7-110D-48CA-A7C7-735C14EF8EFF}"/>
              </a:ext>
            </a:extLst>
          </p:cNvPr>
          <p:cNvSpPr>
            <a:spLocks noGrp="1"/>
          </p:cNvSpPr>
          <p:nvPr>
            <p:ph sz="quarter" idx="38"/>
          </p:nvPr>
        </p:nvSpPr>
        <p:spPr>
          <a:xfrm>
            <a:off x="485885" y="1090852"/>
            <a:ext cx="8205984"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A971BD1C-15D4-41DB-A6FE-097C696F6546}"/>
              </a:ext>
            </a:extLst>
          </p:cNvPr>
          <p:cNvSpPr>
            <a:spLocks noGrp="1"/>
          </p:cNvSpPr>
          <p:nvPr>
            <p:ph type="body" sz="quarter" idx="39"/>
          </p:nvPr>
        </p:nvSpPr>
        <p:spPr>
          <a:xfrm>
            <a:off x="479535" y="775548"/>
            <a:ext cx="8212334" cy="276999"/>
          </a:xfrm>
          <a:prstGeom prst="rect">
            <a:avLst/>
          </a:prstGeom>
          <a:solidFill>
            <a:srgbClr val="00338D"/>
          </a:solidFill>
        </p:spPr>
        <p:txBody>
          <a:bodyPr wrap="square" lIns="45720" rIns="45720"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489427" y="3596590"/>
            <a:ext cx="8205984" cy="2131911"/>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8" name="Text Placeholder 2">
            <a:extLst>
              <a:ext uri="{FF2B5EF4-FFF2-40B4-BE49-F238E27FC236}">
                <a16:creationId xmlns:a16="http://schemas.microsoft.com/office/drawing/2014/main" id="{36310740-EA8A-4880-8F34-A99FC8488AFA}"/>
              </a:ext>
            </a:extLst>
          </p:cNvPr>
          <p:cNvSpPr>
            <a:spLocks noGrp="1"/>
          </p:cNvSpPr>
          <p:nvPr>
            <p:ph type="body" sz="quarter" idx="37"/>
          </p:nvPr>
        </p:nvSpPr>
        <p:spPr>
          <a:xfrm>
            <a:off x="483077" y="3281286"/>
            <a:ext cx="8212334" cy="276999"/>
          </a:xfrm>
          <a:prstGeom prst="rect">
            <a:avLst/>
          </a:prstGeom>
          <a:solidFill>
            <a:srgbClr val="00338D"/>
          </a:solidFill>
        </p:spPr>
        <p:txBody>
          <a:bodyPr wrap="square" lIns="45720" rIns="45720"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Tree>
    <p:extLst>
      <p:ext uri="{BB962C8B-B14F-4D97-AF65-F5344CB8AC3E}">
        <p14:creationId xmlns:p14="http://schemas.microsoft.com/office/powerpoint/2010/main" val="790290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w/Top Bullets">
    <p:spTree>
      <p:nvGrpSpPr>
        <p:cNvPr id="1" name=""/>
        <p:cNvGrpSpPr/>
        <p:nvPr/>
      </p:nvGrpSpPr>
      <p:grpSpPr>
        <a:xfrm>
          <a:off x="0" y="0"/>
          <a:ext cx="0" cy="0"/>
          <a:chOff x="0" y="0"/>
          <a:chExt cx="0" cy="0"/>
        </a:xfrm>
      </p:grpSpPr>
      <p:sp>
        <p:nvSpPr>
          <p:cNvPr id="13" name="Content Placeholder 8">
            <a:extLst>
              <a:ext uri="{FF2B5EF4-FFF2-40B4-BE49-F238E27FC236}">
                <a16:creationId xmlns:a16="http://schemas.microsoft.com/office/drawing/2014/main" id="{580C76F7-110D-48CA-A7C7-735C14EF8EFF}"/>
              </a:ext>
            </a:extLst>
          </p:cNvPr>
          <p:cNvSpPr>
            <a:spLocks noGrp="1"/>
          </p:cNvSpPr>
          <p:nvPr>
            <p:ph sz="quarter" idx="38"/>
          </p:nvPr>
        </p:nvSpPr>
        <p:spPr>
          <a:xfrm>
            <a:off x="485885" y="806326"/>
            <a:ext cx="8205984" cy="630875"/>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A971BD1C-15D4-41DB-A6FE-097C696F6546}"/>
              </a:ext>
            </a:extLst>
          </p:cNvPr>
          <p:cNvSpPr>
            <a:spLocks noGrp="1"/>
          </p:cNvSpPr>
          <p:nvPr>
            <p:ph type="body" sz="quarter" idx="39"/>
          </p:nvPr>
        </p:nvSpPr>
        <p:spPr>
          <a:xfrm>
            <a:off x="479535" y="1569452"/>
            <a:ext cx="8212334" cy="276999"/>
          </a:xfrm>
          <a:prstGeom prst="rect">
            <a:avLst/>
          </a:prstGeom>
          <a:solidFill>
            <a:srgbClr val="00338D"/>
          </a:solidFill>
        </p:spPr>
        <p:txBody>
          <a:bodyPr wrap="square" lIns="45720" rIns="45720"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489427" y="1888979"/>
            <a:ext cx="8205984" cy="3832435"/>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Tree>
    <p:extLst>
      <p:ext uri="{BB962C8B-B14F-4D97-AF65-F5344CB8AC3E}">
        <p14:creationId xmlns:p14="http://schemas.microsoft.com/office/powerpoint/2010/main" val="4088244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 Larger Left">
    <p:spTree>
      <p:nvGrpSpPr>
        <p:cNvPr id="1" name=""/>
        <p:cNvGrpSpPr/>
        <p:nvPr/>
      </p:nvGrpSpPr>
      <p:grpSpPr>
        <a:xfrm>
          <a:off x="0" y="0"/>
          <a:ext cx="0" cy="0"/>
          <a:chOff x="0" y="0"/>
          <a:chExt cx="0" cy="0"/>
        </a:xfrm>
      </p:grpSpPr>
      <p:sp>
        <p:nvSpPr>
          <p:cNvPr id="13" name="Content Placeholder 8">
            <a:extLst>
              <a:ext uri="{FF2B5EF4-FFF2-40B4-BE49-F238E27FC236}">
                <a16:creationId xmlns:a16="http://schemas.microsoft.com/office/drawing/2014/main" id="{8370E518-4D48-4017-AC8E-3DC6041E683E}"/>
              </a:ext>
            </a:extLst>
          </p:cNvPr>
          <p:cNvSpPr>
            <a:spLocks noGrp="1"/>
          </p:cNvSpPr>
          <p:nvPr>
            <p:ph sz="quarter" idx="21"/>
          </p:nvPr>
        </p:nvSpPr>
        <p:spPr>
          <a:xfrm>
            <a:off x="5194300" y="1116419"/>
            <a:ext cx="3415299" cy="463868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2">
            <a:extLst>
              <a:ext uri="{FF2B5EF4-FFF2-40B4-BE49-F238E27FC236}">
                <a16:creationId xmlns:a16="http://schemas.microsoft.com/office/drawing/2014/main" id="{5ED2262E-954C-4970-B4DC-EA81F9412DE2}"/>
              </a:ext>
            </a:extLst>
          </p:cNvPr>
          <p:cNvSpPr>
            <a:spLocks noGrp="1"/>
          </p:cNvSpPr>
          <p:nvPr>
            <p:ph type="body" sz="quarter" idx="27"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8" name="Text Placeholder 10">
            <a:extLst>
              <a:ext uri="{FF2B5EF4-FFF2-40B4-BE49-F238E27FC236}">
                <a16:creationId xmlns:a16="http://schemas.microsoft.com/office/drawing/2014/main" id="{023AF27C-0CD4-4F12-917C-ADEEF28243B2}"/>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2" name="Content Placeholder 8">
            <a:extLst>
              <a:ext uri="{FF2B5EF4-FFF2-40B4-BE49-F238E27FC236}">
                <a16:creationId xmlns:a16="http://schemas.microsoft.com/office/drawing/2014/main" id="{8993A877-8606-48FF-B67A-16C548D245BC}"/>
              </a:ext>
            </a:extLst>
          </p:cNvPr>
          <p:cNvSpPr>
            <a:spLocks noGrp="1"/>
          </p:cNvSpPr>
          <p:nvPr>
            <p:ph sz="quarter" idx="19"/>
          </p:nvPr>
        </p:nvSpPr>
        <p:spPr>
          <a:xfrm>
            <a:off x="483077" y="1106116"/>
            <a:ext cx="4501673" cy="4648985"/>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3793CD3B-7BBD-48FE-B43F-9D4BA3EAE80A}"/>
              </a:ext>
            </a:extLst>
          </p:cNvPr>
          <p:cNvSpPr>
            <a:spLocks noGrp="1"/>
          </p:cNvSpPr>
          <p:nvPr>
            <p:ph type="body" sz="quarter" idx="22"/>
          </p:nvPr>
        </p:nvSpPr>
        <p:spPr>
          <a:xfrm>
            <a:off x="489098" y="839420"/>
            <a:ext cx="4495652" cy="276999"/>
          </a:xfrm>
          <a:prstGeom prst="rect">
            <a:avLst/>
          </a:prstGeom>
          <a:solidFill>
            <a:srgbClr val="00338D"/>
          </a:solidFill>
        </p:spPr>
        <p:txBody>
          <a:bodyPr wrap="square" anchor="b">
            <a:spAutoFit/>
          </a:bodyPr>
          <a:lstStyle>
            <a:lvl1pPr marL="50800"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 name="Slide Number Placeholder 5"/>
          <p:cNvSpPr>
            <a:spLocks noGrp="1"/>
          </p:cNvSpPr>
          <p:nvPr>
            <p:ph type="sldNum" sz="quarter" idx="25"/>
          </p:nvPr>
        </p:nvSpPr>
        <p:spPr/>
        <p:txBody>
          <a:bodyPr/>
          <a:lstStyle>
            <a:lvl1pPr>
              <a:defRPr/>
            </a:lvl1pPr>
          </a:lstStyle>
          <a:p>
            <a:pPr>
              <a:defRPr/>
            </a:pPr>
            <a:fld id="{B37FA8C0-43C0-4460-8243-047ED1820C3F}" type="slidenum">
              <a:rPr lang="en-US"/>
              <a:pPr>
                <a:defRPr/>
              </a:pPr>
              <a:t>‹#›</a:t>
            </a:fld>
            <a:endParaRPr lang="en-US" dirty="0"/>
          </a:p>
        </p:txBody>
      </p:sp>
      <p:sp>
        <p:nvSpPr>
          <p:cNvPr id="15" name="Text Placeholder 2">
            <a:extLst>
              <a:ext uri="{FF2B5EF4-FFF2-40B4-BE49-F238E27FC236}">
                <a16:creationId xmlns:a16="http://schemas.microsoft.com/office/drawing/2014/main" id="{4836E3DC-6C83-4955-963C-DDAC46BED2DB}"/>
              </a:ext>
            </a:extLst>
          </p:cNvPr>
          <p:cNvSpPr>
            <a:spLocks noGrp="1"/>
          </p:cNvSpPr>
          <p:nvPr>
            <p:ph type="body" sz="quarter" idx="23"/>
          </p:nvPr>
        </p:nvSpPr>
        <p:spPr>
          <a:xfrm>
            <a:off x="5198868" y="839420"/>
            <a:ext cx="3410731" cy="276999"/>
          </a:xfrm>
          <a:prstGeom prst="rect">
            <a:avLst/>
          </a:prstGeom>
          <a:solidFill>
            <a:srgbClr val="00338D"/>
          </a:solidFill>
        </p:spPr>
        <p:txBody>
          <a:bodyPr wrap="square" anchor="b">
            <a:spAutoFit/>
          </a:bodyPr>
          <a:lstStyle>
            <a:lvl1pPr marL="50800" indent="0">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73041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lectronic Section Brea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5CA0A0-2EB1-A744-B7C9-E069844CA113}"/>
              </a:ext>
            </a:extLst>
          </p:cNvPr>
          <p:cNvSpPr/>
          <p:nvPr userDrawn="1"/>
        </p:nvSpPr>
        <p:spPr>
          <a:xfrm>
            <a:off x="0" y="0"/>
            <a:ext cx="9144000" cy="6858000"/>
          </a:xfrm>
          <a:prstGeom prst="rect">
            <a:avLst/>
          </a:prstGeom>
          <a:solidFill>
            <a:srgbClr val="0033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669925" y="2607222"/>
            <a:ext cx="7659066" cy="598487"/>
          </a:xfrm>
          <a:prstGeom prst="rect">
            <a:avLst/>
          </a:prstGeom>
        </p:spPr>
        <p:txBody>
          <a:bodyPr anchor="b" anchorCtr="0"/>
          <a:lstStyle>
            <a:lvl1pPr marL="0" indent="0">
              <a:buNone/>
              <a:defRPr sz="3600" b="1">
                <a:solidFill>
                  <a:schemeClr val="bg1"/>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669922" y="3243966"/>
            <a:ext cx="4767263" cy="598487"/>
          </a:xfrm>
          <a:prstGeom prst="rect">
            <a:avLst/>
          </a:prstGeom>
        </p:spPr>
        <p:txBody>
          <a:bodyPr/>
          <a:lstStyle>
            <a:lvl1pPr marL="0" indent="0">
              <a:buNone/>
              <a:defRPr sz="2600" b="0">
                <a:solidFill>
                  <a:schemeClr val="bg1"/>
                </a:solidFill>
              </a:defRPr>
            </a:lvl1pPr>
          </a:lstStyle>
          <a:p>
            <a:pPr lvl="0"/>
            <a:r>
              <a:rPr lang="en-US" dirty="0"/>
              <a:t>SUBTITLE GOES HERE</a:t>
            </a:r>
          </a:p>
        </p:txBody>
      </p:sp>
    </p:spTree>
    <p:extLst>
      <p:ext uri="{BB962C8B-B14F-4D97-AF65-F5344CB8AC3E}">
        <p14:creationId xmlns:p14="http://schemas.microsoft.com/office/powerpoint/2010/main" val="881252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int Section Brea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669925" y="2607222"/>
            <a:ext cx="7778039" cy="535531"/>
          </a:xfrm>
          <a:prstGeom prst="rect">
            <a:avLst/>
          </a:prstGeom>
        </p:spPr>
        <p:txBody>
          <a:bodyPr wrap="square" anchor="b" anchorCtr="0">
            <a:noAutofit/>
          </a:bodyPr>
          <a:lstStyle>
            <a:lvl1pPr marL="0" indent="0">
              <a:buNone/>
              <a:defRPr sz="3200" b="1">
                <a:solidFill>
                  <a:srgbClr val="00338D"/>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669922" y="3243966"/>
            <a:ext cx="4767263" cy="598487"/>
          </a:xfrm>
          <a:prstGeom prst="rect">
            <a:avLst/>
          </a:prstGeom>
        </p:spPr>
        <p:txBody>
          <a:bodyPr/>
          <a:lstStyle>
            <a:lvl1pPr marL="0" indent="0">
              <a:buNone/>
              <a:defRPr sz="2600" b="0">
                <a:solidFill>
                  <a:srgbClr val="00338D"/>
                </a:solidFill>
              </a:defRPr>
            </a:lvl1pPr>
          </a:lstStyle>
          <a:p>
            <a:pPr lvl="0"/>
            <a:r>
              <a:rPr lang="en-US" dirty="0"/>
              <a:t>SUBTITLE GOES HERE</a:t>
            </a:r>
          </a:p>
        </p:txBody>
      </p:sp>
    </p:spTree>
    <p:extLst>
      <p:ext uri="{BB962C8B-B14F-4D97-AF65-F5344CB8AC3E}">
        <p14:creationId xmlns:p14="http://schemas.microsoft.com/office/powerpoint/2010/main" val="531880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Column w/Bar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483077" y="1583355"/>
            <a:ext cx="7944929" cy="4088216"/>
          </a:xfrm>
          <a:prstGeom prst="rect">
            <a:avLst/>
          </a:prstGeom>
        </p:spPr>
        <p:txBody>
          <a:bodyPr/>
          <a:lstStyle>
            <a:lvl1pPr marL="233363" indent="-233363">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indent="-223838">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63" indent="-233363">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5943600" y="6728791"/>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1F737C9D-EC41-491B-858E-816247705585}"/>
              </a:ext>
            </a:extLst>
          </p:cNvPr>
          <p:cNvSpPr>
            <a:spLocks noGrp="1"/>
          </p:cNvSpPr>
          <p:nvPr>
            <p:ph type="body" sz="quarter" idx="22"/>
          </p:nvPr>
        </p:nvSpPr>
        <p:spPr>
          <a:xfrm>
            <a:off x="483077" y="1275578"/>
            <a:ext cx="7944929" cy="307777"/>
          </a:xfrm>
          <a:prstGeom prst="rect">
            <a:avLst/>
          </a:prstGeom>
          <a:solidFill>
            <a:srgbClr val="00338D"/>
          </a:solidFill>
        </p:spPr>
        <p:txBody>
          <a:bodyPr wrap="square" lIns="45720" rIns="45720" anchor="b">
            <a:spAutoFit/>
          </a:bodyPr>
          <a:lstStyle>
            <a:lvl1pPr marL="50800"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Column w/Text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483077" y="1583355"/>
            <a:ext cx="7944929" cy="4088216"/>
          </a:xfrm>
          <a:prstGeom prst="rect">
            <a:avLst/>
          </a:prstGeom>
        </p:spPr>
        <p:txBody>
          <a:bodyPr/>
          <a:lstStyle>
            <a:lvl1pPr marL="233363" indent="-233363">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indent="-223838">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63" indent="-233363">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5943600" y="6728791"/>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1F737C9D-EC41-491B-858E-816247705585}"/>
              </a:ext>
            </a:extLst>
          </p:cNvPr>
          <p:cNvSpPr>
            <a:spLocks noGrp="1"/>
          </p:cNvSpPr>
          <p:nvPr>
            <p:ph type="body" sz="quarter" idx="22"/>
          </p:nvPr>
        </p:nvSpPr>
        <p:spPr>
          <a:xfrm>
            <a:off x="483077" y="1275578"/>
            <a:ext cx="7944929" cy="307777"/>
          </a:xfrm>
          <a:prstGeom prst="rect">
            <a:avLst/>
          </a:prstGeom>
          <a:noFill/>
        </p:spPr>
        <p:txBody>
          <a:bodyPr wrap="square" lIns="45720" rIns="45720" anchor="b">
            <a:spAutoFit/>
          </a:bodyPr>
          <a:lstStyle>
            <a:lvl1pPr marL="50800" indent="0">
              <a:buFontTx/>
              <a:buNone/>
              <a:defRPr sz="1400" b="0"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400909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Column no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483077" y="1309035"/>
            <a:ext cx="7944929" cy="4362536"/>
          </a:xfrm>
          <a:prstGeom prst="rect">
            <a:avLst/>
          </a:prstGeom>
        </p:spPr>
        <p:txBody>
          <a:bodyPr/>
          <a:lstStyle>
            <a:lvl1pPr marL="233363" indent="-233363">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indent="-223838">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63" indent="-233363">
              <a:lnSpc>
                <a:spcPct val="130000"/>
              </a:lnSpc>
              <a:spcBef>
                <a:spcPts val="0"/>
              </a:spcBef>
              <a:spcAft>
                <a:spcPts val="0"/>
              </a:spcAft>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5943600" y="6728791"/>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Tree>
    <p:extLst>
      <p:ext uri="{BB962C8B-B14F-4D97-AF65-F5344CB8AC3E}">
        <p14:creationId xmlns:p14="http://schemas.microsoft.com/office/powerpoint/2010/main" val="3867328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554037"/>
            <a:ext cx="3939448"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554037"/>
            <a:ext cx="3939448"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540194" y="1218458"/>
            <a:ext cx="3939448"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4657818" y="1218458"/>
            <a:ext cx="3939448"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nt Section Brea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669925" y="2607222"/>
            <a:ext cx="7778039" cy="535531"/>
          </a:xfrm>
          <a:prstGeom prst="rect">
            <a:avLst/>
          </a:prstGeom>
        </p:spPr>
        <p:txBody>
          <a:bodyPr wrap="square" anchor="b" anchorCtr="0">
            <a:noAutofit/>
          </a:bodyPr>
          <a:lstStyle>
            <a:lvl1pPr marL="0" indent="0">
              <a:buNone/>
              <a:defRPr sz="3200" b="1">
                <a:solidFill>
                  <a:srgbClr val="00338D"/>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669922" y="3243966"/>
            <a:ext cx="4767263" cy="598487"/>
          </a:xfrm>
          <a:prstGeom prst="rect">
            <a:avLst/>
          </a:prstGeom>
        </p:spPr>
        <p:txBody>
          <a:bodyPr/>
          <a:lstStyle>
            <a:lvl1pPr marL="0" indent="0">
              <a:buNone/>
              <a:defRPr sz="2600" b="0">
                <a:solidFill>
                  <a:srgbClr val="00338D"/>
                </a:solidFill>
              </a:defRPr>
            </a:lvl1pPr>
          </a:lstStyle>
          <a:p>
            <a:pPr lvl="0"/>
            <a:r>
              <a:rPr lang="en-US" dirty="0"/>
              <a:t>SUBTITLE GOES HERE</a:t>
            </a:r>
          </a:p>
        </p:txBody>
      </p:sp>
    </p:spTree>
    <p:extLst>
      <p:ext uri="{BB962C8B-B14F-4D97-AF65-F5344CB8AC3E}">
        <p14:creationId xmlns:p14="http://schemas.microsoft.com/office/powerpoint/2010/main" val="5318805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554037"/>
            <a:ext cx="3939448"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554037"/>
            <a:ext cx="3939448"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540194" y="1218458"/>
            <a:ext cx="3939448" cy="307777"/>
          </a:xfrm>
          <a:prstGeom prst="rect">
            <a:avLst/>
          </a:prstGeom>
          <a:noFill/>
        </p:spPr>
        <p:txBody>
          <a:bodyPr wrap="square" lIns="45720" rIns="45720"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4657818" y="1218458"/>
            <a:ext cx="3939448" cy="307777"/>
          </a:xfrm>
          <a:prstGeom prst="rect">
            <a:avLst/>
          </a:prstGeom>
          <a:noFill/>
        </p:spPr>
        <p:txBody>
          <a:bodyPr wrap="square" lIns="45720" rIns="45720"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extLst>
      <p:ext uri="{BB962C8B-B14F-4D97-AF65-F5344CB8AC3E}">
        <p14:creationId xmlns:p14="http://schemas.microsoft.com/office/powerpoint/2010/main" val="154051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249236"/>
            <a:ext cx="3939448" cy="4505865"/>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249236"/>
            <a:ext cx="3939448" cy="4505865"/>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extLst>
      <p:ext uri="{BB962C8B-B14F-4D97-AF65-F5344CB8AC3E}">
        <p14:creationId xmlns:p14="http://schemas.microsoft.com/office/powerpoint/2010/main" val="869678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3223136" y="1554037"/>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9" name="Text Placeholder 2">
            <a:extLst>
              <a:ext uri="{FF2B5EF4-FFF2-40B4-BE49-F238E27FC236}">
                <a16:creationId xmlns:a16="http://schemas.microsoft.com/office/drawing/2014/main" id="{B3EEC8D7-FA38-4F46-BD89-B7A67E5EBC51}"/>
              </a:ext>
            </a:extLst>
          </p:cNvPr>
          <p:cNvSpPr>
            <a:spLocks noGrp="1"/>
          </p:cNvSpPr>
          <p:nvPr>
            <p:ph type="body" sz="quarter" idx="26"/>
          </p:nvPr>
        </p:nvSpPr>
        <p:spPr>
          <a:xfrm>
            <a:off x="3223136"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5991137" y="1554037"/>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Text Placeholder 2">
            <a:extLst>
              <a:ext uri="{FF2B5EF4-FFF2-40B4-BE49-F238E27FC236}">
                <a16:creationId xmlns:a16="http://schemas.microsoft.com/office/drawing/2014/main" id="{DF29E4A5-809E-4EEC-9343-99BB5B9CD316}"/>
              </a:ext>
            </a:extLst>
          </p:cNvPr>
          <p:cNvSpPr>
            <a:spLocks noGrp="1"/>
          </p:cNvSpPr>
          <p:nvPr>
            <p:ph type="body" sz="quarter" idx="28"/>
          </p:nvPr>
        </p:nvSpPr>
        <p:spPr>
          <a:xfrm>
            <a:off x="5991137"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483076" y="1544886"/>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Text Placeholder 2">
            <a:extLst>
              <a:ext uri="{FF2B5EF4-FFF2-40B4-BE49-F238E27FC236}">
                <a16:creationId xmlns:a16="http://schemas.microsoft.com/office/drawing/2014/main" id="{E83C583A-E06A-4CAC-B1C1-9C65E40C49C5}"/>
              </a:ext>
            </a:extLst>
          </p:cNvPr>
          <p:cNvSpPr>
            <a:spLocks noGrp="1"/>
          </p:cNvSpPr>
          <p:nvPr>
            <p:ph type="body" sz="quarter" idx="30"/>
          </p:nvPr>
        </p:nvSpPr>
        <p:spPr>
          <a:xfrm>
            <a:off x="483076" y="1209307"/>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431978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3223136" y="1554037"/>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9" name="Text Placeholder 2">
            <a:extLst>
              <a:ext uri="{FF2B5EF4-FFF2-40B4-BE49-F238E27FC236}">
                <a16:creationId xmlns:a16="http://schemas.microsoft.com/office/drawing/2014/main" id="{B3EEC8D7-FA38-4F46-BD89-B7A67E5EBC51}"/>
              </a:ext>
            </a:extLst>
          </p:cNvPr>
          <p:cNvSpPr>
            <a:spLocks noGrp="1"/>
          </p:cNvSpPr>
          <p:nvPr>
            <p:ph type="body" sz="quarter" idx="26"/>
          </p:nvPr>
        </p:nvSpPr>
        <p:spPr>
          <a:xfrm>
            <a:off x="3223136" y="1218458"/>
            <a:ext cx="2685025"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5991137" y="1554037"/>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Text Placeholder 2">
            <a:extLst>
              <a:ext uri="{FF2B5EF4-FFF2-40B4-BE49-F238E27FC236}">
                <a16:creationId xmlns:a16="http://schemas.microsoft.com/office/drawing/2014/main" id="{DF29E4A5-809E-4EEC-9343-99BB5B9CD316}"/>
              </a:ext>
            </a:extLst>
          </p:cNvPr>
          <p:cNvSpPr>
            <a:spLocks noGrp="1"/>
          </p:cNvSpPr>
          <p:nvPr>
            <p:ph type="body" sz="quarter" idx="28"/>
          </p:nvPr>
        </p:nvSpPr>
        <p:spPr>
          <a:xfrm>
            <a:off x="5991137" y="1218458"/>
            <a:ext cx="2685025"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483076" y="1544886"/>
            <a:ext cx="2685025"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Text Placeholder 2">
            <a:extLst>
              <a:ext uri="{FF2B5EF4-FFF2-40B4-BE49-F238E27FC236}">
                <a16:creationId xmlns:a16="http://schemas.microsoft.com/office/drawing/2014/main" id="{E83C583A-E06A-4CAC-B1C1-9C65E40C49C5}"/>
              </a:ext>
            </a:extLst>
          </p:cNvPr>
          <p:cNvSpPr>
            <a:spLocks noGrp="1"/>
          </p:cNvSpPr>
          <p:nvPr>
            <p:ph type="body" sz="quarter" idx="30"/>
          </p:nvPr>
        </p:nvSpPr>
        <p:spPr>
          <a:xfrm>
            <a:off x="483076" y="1209307"/>
            <a:ext cx="2685025"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797745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3223136" y="1218458"/>
            <a:ext cx="2685025" cy="453664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5991137" y="1218458"/>
            <a:ext cx="2685025" cy="453664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483076" y="1209307"/>
            <a:ext cx="2685025" cy="453664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4954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3 Column w/Headings">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4058A0B1-C717-4CD3-A078-390F547E66D2}"/>
              </a:ext>
            </a:extLst>
          </p:cNvPr>
          <p:cNvSpPr>
            <a:spLocks noGrp="1"/>
          </p:cNvSpPr>
          <p:nvPr>
            <p:ph type="body" sz="quarter" idx="42"/>
          </p:nvPr>
        </p:nvSpPr>
        <p:spPr>
          <a:xfrm>
            <a:off x="503780" y="3498794"/>
            <a:ext cx="8202710"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5" name="Content Placeholder 8">
            <a:extLst>
              <a:ext uri="{FF2B5EF4-FFF2-40B4-BE49-F238E27FC236}">
                <a16:creationId xmlns:a16="http://schemas.microsoft.com/office/drawing/2014/main" id="{AE9F58B2-0AF4-4267-9EF1-8616DF9F1DA8}"/>
              </a:ext>
            </a:extLst>
          </p:cNvPr>
          <p:cNvSpPr>
            <a:spLocks noGrp="1"/>
          </p:cNvSpPr>
          <p:nvPr>
            <p:ph sz="quarter" idx="43"/>
          </p:nvPr>
        </p:nvSpPr>
        <p:spPr>
          <a:xfrm>
            <a:off x="503780" y="3850184"/>
            <a:ext cx="8202710"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492701" y="1151830"/>
            <a:ext cx="8202710"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492701" y="1503220"/>
            <a:ext cx="8202710"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13667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3 Column w/Heading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916D1BB8-580B-4B91-B696-E720DFCA9FBC}"/>
              </a:ext>
            </a:extLst>
          </p:cNvPr>
          <p:cNvSpPr>
            <a:spLocks noGrp="1"/>
          </p:cNvSpPr>
          <p:nvPr>
            <p:ph type="body" sz="quarter" idx="38"/>
          </p:nvPr>
        </p:nvSpPr>
        <p:spPr>
          <a:xfrm>
            <a:off x="492701" y="3496020"/>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4" name="Text Placeholder 2">
            <a:extLst>
              <a:ext uri="{FF2B5EF4-FFF2-40B4-BE49-F238E27FC236}">
                <a16:creationId xmlns:a16="http://schemas.microsoft.com/office/drawing/2014/main" id="{94D44AE3-D71B-45F2-9F1E-E65D8D65D401}"/>
              </a:ext>
            </a:extLst>
          </p:cNvPr>
          <p:cNvSpPr>
            <a:spLocks noGrp="1"/>
          </p:cNvSpPr>
          <p:nvPr>
            <p:ph type="body" sz="quarter" idx="39"/>
          </p:nvPr>
        </p:nvSpPr>
        <p:spPr>
          <a:xfrm>
            <a:off x="4692564" y="3496020"/>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391B6E21-DC35-47A8-93B4-A9D9AD7E8629}"/>
              </a:ext>
            </a:extLst>
          </p:cNvPr>
          <p:cNvSpPr>
            <a:spLocks noGrp="1"/>
          </p:cNvSpPr>
          <p:nvPr>
            <p:ph sz="quarter" idx="40"/>
          </p:nvPr>
        </p:nvSpPr>
        <p:spPr>
          <a:xfrm>
            <a:off x="492701" y="384741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8A8A0F17-FEB5-43E8-8EDA-0F4AF0496F68}"/>
              </a:ext>
            </a:extLst>
          </p:cNvPr>
          <p:cNvSpPr>
            <a:spLocks noGrp="1"/>
          </p:cNvSpPr>
          <p:nvPr>
            <p:ph sz="quarter" idx="41"/>
          </p:nvPr>
        </p:nvSpPr>
        <p:spPr>
          <a:xfrm>
            <a:off x="4692564" y="384741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492701" y="1151830"/>
            <a:ext cx="8202710"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492701" y="1503220"/>
            <a:ext cx="8202710"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52833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3 Column w/Heading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916D1BB8-580B-4B91-B696-E720DFCA9FBC}"/>
              </a:ext>
            </a:extLst>
          </p:cNvPr>
          <p:cNvSpPr>
            <a:spLocks noGrp="1"/>
          </p:cNvSpPr>
          <p:nvPr>
            <p:ph type="body" sz="quarter" idx="38"/>
          </p:nvPr>
        </p:nvSpPr>
        <p:spPr>
          <a:xfrm>
            <a:off x="492701" y="3496020"/>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4" name="Text Placeholder 2">
            <a:extLst>
              <a:ext uri="{FF2B5EF4-FFF2-40B4-BE49-F238E27FC236}">
                <a16:creationId xmlns:a16="http://schemas.microsoft.com/office/drawing/2014/main" id="{94D44AE3-D71B-45F2-9F1E-E65D8D65D401}"/>
              </a:ext>
            </a:extLst>
          </p:cNvPr>
          <p:cNvSpPr>
            <a:spLocks noGrp="1"/>
          </p:cNvSpPr>
          <p:nvPr>
            <p:ph type="body" sz="quarter" idx="39"/>
          </p:nvPr>
        </p:nvSpPr>
        <p:spPr>
          <a:xfrm>
            <a:off x="4692564" y="3496020"/>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391B6E21-DC35-47A8-93B4-A9D9AD7E8629}"/>
              </a:ext>
            </a:extLst>
          </p:cNvPr>
          <p:cNvSpPr>
            <a:spLocks noGrp="1"/>
          </p:cNvSpPr>
          <p:nvPr>
            <p:ph sz="quarter" idx="40"/>
          </p:nvPr>
        </p:nvSpPr>
        <p:spPr>
          <a:xfrm>
            <a:off x="492701" y="384741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8A8A0F17-FEB5-43E8-8EDA-0F4AF0496F68}"/>
              </a:ext>
            </a:extLst>
          </p:cNvPr>
          <p:cNvSpPr>
            <a:spLocks noGrp="1"/>
          </p:cNvSpPr>
          <p:nvPr>
            <p:ph sz="quarter" idx="41"/>
          </p:nvPr>
        </p:nvSpPr>
        <p:spPr>
          <a:xfrm>
            <a:off x="4692564" y="384741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492701" y="1151830"/>
            <a:ext cx="8202710"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492701" y="1503220"/>
            <a:ext cx="8202710"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73391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3 Column w/Headings">
    <p:spTree>
      <p:nvGrpSpPr>
        <p:cNvPr id="1" name=""/>
        <p:cNvGrpSpPr/>
        <p:nvPr/>
      </p:nvGrpSpPr>
      <p:grpSpPr>
        <a:xfrm>
          <a:off x="0" y="0"/>
          <a:ext cx="0" cy="0"/>
          <a:chOff x="0" y="0"/>
          <a:chExt cx="0" cy="0"/>
        </a:xfrm>
      </p:grpSpPr>
      <p:sp>
        <p:nvSpPr>
          <p:cNvPr id="22" name="Content Placeholder 8">
            <a:extLst>
              <a:ext uri="{FF2B5EF4-FFF2-40B4-BE49-F238E27FC236}">
                <a16:creationId xmlns:a16="http://schemas.microsoft.com/office/drawing/2014/main" id="{391B6E21-DC35-47A8-93B4-A9D9AD7E8629}"/>
              </a:ext>
            </a:extLst>
          </p:cNvPr>
          <p:cNvSpPr>
            <a:spLocks noGrp="1"/>
          </p:cNvSpPr>
          <p:nvPr>
            <p:ph sz="quarter" idx="40"/>
          </p:nvPr>
        </p:nvSpPr>
        <p:spPr>
          <a:xfrm>
            <a:off x="492701" y="3496020"/>
            <a:ext cx="3994239" cy="227163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8A8A0F17-FEB5-43E8-8EDA-0F4AF0496F68}"/>
              </a:ext>
            </a:extLst>
          </p:cNvPr>
          <p:cNvSpPr>
            <a:spLocks noGrp="1"/>
          </p:cNvSpPr>
          <p:nvPr>
            <p:ph sz="quarter" idx="41"/>
          </p:nvPr>
        </p:nvSpPr>
        <p:spPr>
          <a:xfrm>
            <a:off x="4692564" y="3496020"/>
            <a:ext cx="3994239" cy="227163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492701" y="1151830"/>
            <a:ext cx="8202710" cy="227163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Tree>
    <p:extLst>
      <p:ext uri="{BB962C8B-B14F-4D97-AF65-F5344CB8AC3E}">
        <p14:creationId xmlns:p14="http://schemas.microsoft.com/office/powerpoint/2010/main" val="3789292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 w/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492701" y="1151830"/>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a:extLst>
              <a:ext uri="{FF2B5EF4-FFF2-40B4-BE49-F238E27FC236}">
                <a16:creationId xmlns:a16="http://schemas.microsoft.com/office/drawing/2014/main" id="{49D76FC6-586F-4BE9-8F80-D7ACD990A10C}"/>
              </a:ext>
            </a:extLst>
          </p:cNvPr>
          <p:cNvSpPr>
            <a:spLocks noGrp="1"/>
          </p:cNvSpPr>
          <p:nvPr>
            <p:ph type="body" sz="quarter" idx="37"/>
          </p:nvPr>
        </p:nvSpPr>
        <p:spPr>
          <a:xfrm>
            <a:off x="483077" y="3489044"/>
            <a:ext cx="8212334" cy="307777"/>
          </a:xfrm>
          <a:prstGeom prst="rect">
            <a:avLst/>
          </a:prstGeom>
          <a:solidFill>
            <a:srgbClr val="00338D"/>
          </a:solidFill>
        </p:spPr>
        <p:txBody>
          <a:bodyPr wrap="square" lIns="45720" rIns="45720"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6" name="Text Placeholder 2">
            <a:extLst>
              <a:ext uri="{FF2B5EF4-FFF2-40B4-BE49-F238E27FC236}">
                <a16:creationId xmlns:a16="http://schemas.microsoft.com/office/drawing/2014/main" id="{E78D7435-B837-461C-A1AC-11EEC0B84ED2}"/>
              </a:ext>
            </a:extLst>
          </p:cNvPr>
          <p:cNvSpPr>
            <a:spLocks noGrp="1"/>
          </p:cNvSpPr>
          <p:nvPr>
            <p:ph type="body" sz="quarter" idx="39"/>
          </p:nvPr>
        </p:nvSpPr>
        <p:spPr>
          <a:xfrm>
            <a:off x="4692564" y="1151830"/>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492701"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9485499A-9148-49B4-AEFD-7213D3094FFA}"/>
              </a:ext>
            </a:extLst>
          </p:cNvPr>
          <p:cNvSpPr>
            <a:spLocks noGrp="1"/>
          </p:cNvSpPr>
          <p:nvPr>
            <p:ph sz="quarter" idx="35"/>
          </p:nvPr>
        </p:nvSpPr>
        <p:spPr>
          <a:xfrm>
            <a:off x="489427" y="3838435"/>
            <a:ext cx="8205984"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DA5D7F42-77D4-4E94-B6CB-24C7E56B9571}"/>
              </a:ext>
            </a:extLst>
          </p:cNvPr>
          <p:cNvSpPr>
            <a:spLocks noGrp="1"/>
          </p:cNvSpPr>
          <p:nvPr>
            <p:ph sz="quarter" idx="38"/>
          </p:nvPr>
        </p:nvSpPr>
        <p:spPr>
          <a:xfrm>
            <a:off x="4692564"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199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w/Bar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483077" y="1583355"/>
            <a:ext cx="7944929" cy="4088216"/>
          </a:xfrm>
          <a:prstGeom prst="rect">
            <a:avLst/>
          </a:prstGeom>
        </p:spPr>
        <p:txBody>
          <a:bodyPr/>
          <a:lstStyle>
            <a:lvl1pPr marL="233363" indent="-233363">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indent="-223838">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63" indent="-233363">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5943600" y="6728791"/>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1F737C9D-EC41-491B-858E-816247705585}"/>
              </a:ext>
            </a:extLst>
          </p:cNvPr>
          <p:cNvSpPr>
            <a:spLocks noGrp="1"/>
          </p:cNvSpPr>
          <p:nvPr>
            <p:ph type="body" sz="quarter" idx="22"/>
          </p:nvPr>
        </p:nvSpPr>
        <p:spPr>
          <a:xfrm>
            <a:off x="483077" y="1275578"/>
            <a:ext cx="7944929" cy="307777"/>
          </a:xfrm>
          <a:prstGeom prst="rect">
            <a:avLst/>
          </a:prstGeom>
          <a:solidFill>
            <a:srgbClr val="00338D"/>
          </a:solidFill>
        </p:spPr>
        <p:txBody>
          <a:bodyPr wrap="square" lIns="45720" rIns="45720" anchor="b">
            <a:spAutoFit/>
          </a:bodyPr>
          <a:lstStyle>
            <a:lvl1pPr marL="50800"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 w/Text 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1151830"/>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6310740-EA8A-4880-8F34-A99FC8488AFA}"/>
              </a:ext>
            </a:extLst>
          </p:cNvPr>
          <p:cNvSpPr>
            <a:spLocks noGrp="1"/>
          </p:cNvSpPr>
          <p:nvPr>
            <p:ph type="body" sz="quarter" idx="37"/>
          </p:nvPr>
        </p:nvSpPr>
        <p:spPr>
          <a:xfrm>
            <a:off x="483077" y="3489044"/>
            <a:ext cx="8212334" cy="307777"/>
          </a:xfrm>
          <a:prstGeom prst="rect">
            <a:avLst/>
          </a:prstGeom>
          <a:noFill/>
        </p:spPr>
        <p:txBody>
          <a:bodyPr wrap="square" lIns="45720" rIns="45720"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4" name="Text Placeholder 2">
            <a:extLst>
              <a:ext uri="{FF2B5EF4-FFF2-40B4-BE49-F238E27FC236}">
                <a16:creationId xmlns:a16="http://schemas.microsoft.com/office/drawing/2014/main" id="{CD1ADFEC-12CB-48F3-9C0A-54DC6F8A4134}"/>
              </a:ext>
            </a:extLst>
          </p:cNvPr>
          <p:cNvSpPr>
            <a:spLocks noGrp="1"/>
          </p:cNvSpPr>
          <p:nvPr>
            <p:ph type="body" sz="quarter" idx="39"/>
          </p:nvPr>
        </p:nvSpPr>
        <p:spPr>
          <a:xfrm>
            <a:off x="4692564" y="1151830"/>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E692137-00DD-4AB9-8EB9-6AAAA8DAD7FF}"/>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Content Placeholder 8">
            <a:extLst>
              <a:ext uri="{FF2B5EF4-FFF2-40B4-BE49-F238E27FC236}">
                <a16:creationId xmlns:a16="http://schemas.microsoft.com/office/drawing/2014/main" id="{569A182D-E7E9-4016-96FC-8BCA3F34B244}"/>
              </a:ext>
            </a:extLst>
          </p:cNvPr>
          <p:cNvSpPr>
            <a:spLocks noGrp="1"/>
          </p:cNvSpPr>
          <p:nvPr>
            <p:ph sz="quarter" idx="29"/>
          </p:nvPr>
        </p:nvSpPr>
        <p:spPr>
          <a:xfrm>
            <a:off x="492701"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5" name="Content Placeholder 8">
            <a:extLst>
              <a:ext uri="{FF2B5EF4-FFF2-40B4-BE49-F238E27FC236}">
                <a16:creationId xmlns:a16="http://schemas.microsoft.com/office/drawing/2014/main" id="{7A9EBFA8-01B2-42DA-B148-BA48615530E6}"/>
              </a:ext>
            </a:extLst>
          </p:cNvPr>
          <p:cNvSpPr>
            <a:spLocks noGrp="1"/>
          </p:cNvSpPr>
          <p:nvPr>
            <p:ph sz="quarter" idx="35"/>
          </p:nvPr>
        </p:nvSpPr>
        <p:spPr>
          <a:xfrm>
            <a:off x="489427" y="3838435"/>
            <a:ext cx="8205984"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7248E40F-8843-4121-80DC-62808323F3F0}"/>
              </a:ext>
            </a:extLst>
          </p:cNvPr>
          <p:cNvSpPr>
            <a:spLocks noGrp="1"/>
          </p:cNvSpPr>
          <p:nvPr>
            <p:ph sz="quarter" idx="38"/>
          </p:nvPr>
        </p:nvSpPr>
        <p:spPr>
          <a:xfrm>
            <a:off x="4692564"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24752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lumn no 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214989"/>
            <a:ext cx="3994239" cy="218567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489427" y="3560143"/>
            <a:ext cx="8205984" cy="2185416"/>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4692564" y="1214989"/>
            <a:ext cx="3994239" cy="218567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97B8ED1D-CCA9-4E47-8810-631B1D3D777D}"/>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Tree>
    <p:extLst>
      <p:ext uri="{BB962C8B-B14F-4D97-AF65-F5344CB8AC3E}">
        <p14:creationId xmlns:p14="http://schemas.microsoft.com/office/powerpoint/2010/main" val="709422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 w/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492701" y="1151830"/>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6" name="Text Placeholder 2">
            <a:extLst>
              <a:ext uri="{FF2B5EF4-FFF2-40B4-BE49-F238E27FC236}">
                <a16:creationId xmlns:a16="http://schemas.microsoft.com/office/drawing/2014/main" id="{E78D7435-B837-461C-A1AC-11EEC0B84ED2}"/>
              </a:ext>
            </a:extLst>
          </p:cNvPr>
          <p:cNvSpPr>
            <a:spLocks noGrp="1"/>
          </p:cNvSpPr>
          <p:nvPr>
            <p:ph type="body" sz="quarter" idx="39"/>
          </p:nvPr>
        </p:nvSpPr>
        <p:spPr>
          <a:xfrm>
            <a:off x="4692564" y="1151830"/>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492701" y="1503219"/>
            <a:ext cx="3994239" cy="4255455"/>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DA5D7F42-77D4-4E94-B6CB-24C7E56B9571}"/>
              </a:ext>
            </a:extLst>
          </p:cNvPr>
          <p:cNvSpPr>
            <a:spLocks noGrp="1"/>
          </p:cNvSpPr>
          <p:nvPr>
            <p:ph sz="quarter" idx="38"/>
          </p:nvPr>
        </p:nvSpPr>
        <p:spPr>
          <a:xfrm>
            <a:off x="4692564"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Text Placeholder 2">
            <a:extLst>
              <a:ext uri="{FF2B5EF4-FFF2-40B4-BE49-F238E27FC236}">
                <a16:creationId xmlns:a16="http://schemas.microsoft.com/office/drawing/2014/main" id="{65D3066B-1403-426E-91F0-D6C72F33065F}"/>
              </a:ext>
            </a:extLst>
          </p:cNvPr>
          <p:cNvSpPr>
            <a:spLocks noGrp="1"/>
          </p:cNvSpPr>
          <p:nvPr>
            <p:ph type="body" sz="quarter" idx="40"/>
          </p:nvPr>
        </p:nvSpPr>
        <p:spPr>
          <a:xfrm>
            <a:off x="4705818" y="3490834"/>
            <a:ext cx="3994239"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4" name="Content Placeholder 8">
            <a:extLst>
              <a:ext uri="{FF2B5EF4-FFF2-40B4-BE49-F238E27FC236}">
                <a16:creationId xmlns:a16="http://schemas.microsoft.com/office/drawing/2014/main" id="{4AE53C82-B688-44B5-A335-F194C41E910E}"/>
              </a:ext>
            </a:extLst>
          </p:cNvPr>
          <p:cNvSpPr>
            <a:spLocks noGrp="1"/>
          </p:cNvSpPr>
          <p:nvPr>
            <p:ph sz="quarter" idx="41"/>
          </p:nvPr>
        </p:nvSpPr>
        <p:spPr>
          <a:xfrm>
            <a:off x="4705818" y="3842224"/>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98198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 w/Text 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E692137-00DD-4AB9-8EB9-6AAAA8DAD7FF}"/>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3" name="Text Placeholder 2">
            <a:extLst>
              <a:ext uri="{FF2B5EF4-FFF2-40B4-BE49-F238E27FC236}">
                <a16:creationId xmlns:a16="http://schemas.microsoft.com/office/drawing/2014/main" id="{E590B8B6-4BBA-42A0-9E9D-36F46744229E}"/>
              </a:ext>
            </a:extLst>
          </p:cNvPr>
          <p:cNvSpPr>
            <a:spLocks noGrp="1"/>
          </p:cNvSpPr>
          <p:nvPr>
            <p:ph type="body" sz="quarter" idx="30"/>
          </p:nvPr>
        </p:nvSpPr>
        <p:spPr>
          <a:xfrm>
            <a:off x="492701" y="1151830"/>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9" name="Text Placeholder 2">
            <a:extLst>
              <a:ext uri="{FF2B5EF4-FFF2-40B4-BE49-F238E27FC236}">
                <a16:creationId xmlns:a16="http://schemas.microsoft.com/office/drawing/2014/main" id="{5A7E2D6F-9C6A-44FA-ACA5-3A245B4A898B}"/>
              </a:ext>
            </a:extLst>
          </p:cNvPr>
          <p:cNvSpPr>
            <a:spLocks noGrp="1"/>
          </p:cNvSpPr>
          <p:nvPr>
            <p:ph type="body" sz="quarter" idx="39"/>
          </p:nvPr>
        </p:nvSpPr>
        <p:spPr>
          <a:xfrm>
            <a:off x="4692564" y="1151830"/>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5CE2BD60-60AA-4BC6-87FA-866710927B11}"/>
              </a:ext>
            </a:extLst>
          </p:cNvPr>
          <p:cNvSpPr>
            <a:spLocks noGrp="1"/>
          </p:cNvSpPr>
          <p:nvPr>
            <p:ph sz="quarter" idx="29"/>
          </p:nvPr>
        </p:nvSpPr>
        <p:spPr>
          <a:xfrm>
            <a:off x="492701" y="1503219"/>
            <a:ext cx="3994239" cy="4255455"/>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6455F021-F7C5-4A7D-B0BB-919F851AB163}"/>
              </a:ext>
            </a:extLst>
          </p:cNvPr>
          <p:cNvSpPr>
            <a:spLocks noGrp="1"/>
          </p:cNvSpPr>
          <p:nvPr>
            <p:ph sz="quarter" idx="38"/>
          </p:nvPr>
        </p:nvSpPr>
        <p:spPr>
          <a:xfrm>
            <a:off x="4692564" y="1503220"/>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2" name="Text Placeholder 2">
            <a:extLst>
              <a:ext uri="{FF2B5EF4-FFF2-40B4-BE49-F238E27FC236}">
                <a16:creationId xmlns:a16="http://schemas.microsoft.com/office/drawing/2014/main" id="{1A86F2A0-7A3C-4B2B-89F1-C126870366E8}"/>
              </a:ext>
            </a:extLst>
          </p:cNvPr>
          <p:cNvSpPr>
            <a:spLocks noGrp="1"/>
          </p:cNvSpPr>
          <p:nvPr>
            <p:ph type="body" sz="quarter" idx="40"/>
          </p:nvPr>
        </p:nvSpPr>
        <p:spPr>
          <a:xfrm>
            <a:off x="4705818" y="3490834"/>
            <a:ext cx="3994239"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3" name="Content Placeholder 8">
            <a:extLst>
              <a:ext uri="{FF2B5EF4-FFF2-40B4-BE49-F238E27FC236}">
                <a16:creationId xmlns:a16="http://schemas.microsoft.com/office/drawing/2014/main" id="{A32551F2-2452-433C-A6C8-33655F544034}"/>
              </a:ext>
            </a:extLst>
          </p:cNvPr>
          <p:cNvSpPr>
            <a:spLocks noGrp="1"/>
          </p:cNvSpPr>
          <p:nvPr>
            <p:ph sz="quarter" idx="41"/>
          </p:nvPr>
        </p:nvSpPr>
        <p:spPr>
          <a:xfrm>
            <a:off x="4705818" y="3842224"/>
            <a:ext cx="3994239" cy="192024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28376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no 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214989"/>
            <a:ext cx="3994239" cy="4530570"/>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4692564" y="1214989"/>
            <a:ext cx="3994239" cy="218567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97B8ED1D-CCA9-4E47-8810-631B1D3D777D}"/>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Content Placeholder 8">
            <a:extLst>
              <a:ext uri="{FF2B5EF4-FFF2-40B4-BE49-F238E27FC236}">
                <a16:creationId xmlns:a16="http://schemas.microsoft.com/office/drawing/2014/main" id="{E2A01FB4-57ED-45A7-BC97-99D361F484EF}"/>
              </a:ext>
            </a:extLst>
          </p:cNvPr>
          <p:cNvSpPr>
            <a:spLocks noGrp="1"/>
          </p:cNvSpPr>
          <p:nvPr>
            <p:ph sz="quarter" idx="39"/>
          </p:nvPr>
        </p:nvSpPr>
        <p:spPr>
          <a:xfrm>
            <a:off x="4701172" y="3562076"/>
            <a:ext cx="3994239" cy="218567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9597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554037"/>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554037"/>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540194" y="1218458"/>
            <a:ext cx="3939448" cy="307777"/>
          </a:xfrm>
          <a:prstGeom prst="rect">
            <a:avLst/>
          </a:prstGeom>
          <a:solidFill>
            <a:srgbClr val="00338D"/>
          </a:solidFill>
        </p:spPr>
        <p:txBody>
          <a:bodyPr wrap="square" anchor="b">
            <a:spAutoFit/>
          </a:bodyPr>
          <a:lstStyle>
            <a:lvl1pPr marL="50800"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4657818" y="1218458"/>
            <a:ext cx="3939448" cy="307777"/>
          </a:xfrm>
          <a:prstGeom prst="rect">
            <a:avLst/>
          </a:prstGeom>
          <a:solidFill>
            <a:srgbClr val="00338D"/>
          </a:solidFill>
        </p:spPr>
        <p:txBody>
          <a:bodyPr wrap="square" anchor="b">
            <a:spAutoFit/>
          </a:bodyPr>
          <a:lstStyle>
            <a:lvl1pPr marL="50800"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540194" y="3885581"/>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4657818" y="3885581"/>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Text Placeholder 2">
            <a:extLst>
              <a:ext uri="{FF2B5EF4-FFF2-40B4-BE49-F238E27FC236}">
                <a16:creationId xmlns:a16="http://schemas.microsoft.com/office/drawing/2014/main" id="{3904E7FC-682B-4167-8E3F-3715D744BC06}"/>
              </a:ext>
            </a:extLst>
          </p:cNvPr>
          <p:cNvSpPr>
            <a:spLocks noGrp="1"/>
          </p:cNvSpPr>
          <p:nvPr>
            <p:ph type="body" sz="quarter" idx="27"/>
          </p:nvPr>
        </p:nvSpPr>
        <p:spPr>
          <a:xfrm>
            <a:off x="540194" y="3550002"/>
            <a:ext cx="3939448" cy="307777"/>
          </a:xfrm>
          <a:prstGeom prst="rect">
            <a:avLst/>
          </a:prstGeom>
          <a:solidFill>
            <a:srgbClr val="00338D"/>
          </a:solidFill>
        </p:spPr>
        <p:txBody>
          <a:bodyPr wrap="square" anchor="b">
            <a:spAutoFit/>
          </a:bodyPr>
          <a:lstStyle>
            <a:lvl1pPr marL="50800"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5" name="Text Placeholder 2">
            <a:extLst>
              <a:ext uri="{FF2B5EF4-FFF2-40B4-BE49-F238E27FC236}">
                <a16:creationId xmlns:a16="http://schemas.microsoft.com/office/drawing/2014/main" id="{8780CA5C-1153-42AF-9C77-DD74F5F5222B}"/>
              </a:ext>
            </a:extLst>
          </p:cNvPr>
          <p:cNvSpPr>
            <a:spLocks noGrp="1"/>
          </p:cNvSpPr>
          <p:nvPr>
            <p:ph type="body" sz="quarter" idx="28"/>
          </p:nvPr>
        </p:nvSpPr>
        <p:spPr>
          <a:xfrm>
            <a:off x="4657818" y="3550002"/>
            <a:ext cx="3939448" cy="307777"/>
          </a:xfrm>
          <a:prstGeom prst="rect">
            <a:avLst/>
          </a:prstGeom>
          <a:solidFill>
            <a:srgbClr val="00338D"/>
          </a:solidFill>
        </p:spPr>
        <p:txBody>
          <a:bodyPr wrap="square" anchor="b">
            <a:spAutoFit/>
          </a:bodyPr>
          <a:lstStyle>
            <a:lvl1pPr marL="50800"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599056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554037"/>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554037"/>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540194" y="1218458"/>
            <a:ext cx="3939448"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4657818" y="1218458"/>
            <a:ext cx="3939448"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540194" y="3885581"/>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4657818" y="3885581"/>
            <a:ext cx="3939448"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Text Placeholder 2">
            <a:extLst>
              <a:ext uri="{FF2B5EF4-FFF2-40B4-BE49-F238E27FC236}">
                <a16:creationId xmlns:a16="http://schemas.microsoft.com/office/drawing/2014/main" id="{3904E7FC-682B-4167-8E3F-3715D744BC06}"/>
              </a:ext>
            </a:extLst>
          </p:cNvPr>
          <p:cNvSpPr>
            <a:spLocks noGrp="1"/>
          </p:cNvSpPr>
          <p:nvPr>
            <p:ph type="body" sz="quarter" idx="27"/>
          </p:nvPr>
        </p:nvSpPr>
        <p:spPr>
          <a:xfrm>
            <a:off x="540194" y="3550002"/>
            <a:ext cx="3939448"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5" name="Text Placeholder 2">
            <a:extLst>
              <a:ext uri="{FF2B5EF4-FFF2-40B4-BE49-F238E27FC236}">
                <a16:creationId xmlns:a16="http://schemas.microsoft.com/office/drawing/2014/main" id="{8780CA5C-1153-42AF-9C77-DD74F5F5222B}"/>
              </a:ext>
            </a:extLst>
          </p:cNvPr>
          <p:cNvSpPr>
            <a:spLocks noGrp="1"/>
          </p:cNvSpPr>
          <p:nvPr>
            <p:ph type="body" sz="quarter" idx="28"/>
          </p:nvPr>
        </p:nvSpPr>
        <p:spPr>
          <a:xfrm>
            <a:off x="4657818" y="3550002"/>
            <a:ext cx="3939448"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733052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218459"/>
            <a:ext cx="3939448"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218459"/>
            <a:ext cx="3939448"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540194" y="3550003"/>
            <a:ext cx="3939448"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4657818" y="3550003"/>
            <a:ext cx="3939448"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372724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Column w/Bar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232761"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000762"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5448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1209307"/>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854486"/>
            <a:ext cx="8193086"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492701" y="3518907"/>
            <a:ext cx="8193086"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4283307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Column w/Text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232761" y="12184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000762" y="12184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5448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1209307"/>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854486"/>
            <a:ext cx="8193086"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492701" y="3518907"/>
            <a:ext cx="8193086"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39424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 w/Text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483077" y="1583355"/>
            <a:ext cx="7944929" cy="4088216"/>
          </a:xfrm>
          <a:prstGeom prst="rect">
            <a:avLst/>
          </a:prstGeom>
        </p:spPr>
        <p:txBody>
          <a:bodyPr/>
          <a:lstStyle>
            <a:lvl1pPr marL="233363" indent="-233363">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indent="-223838">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63" indent="-233363">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5943600" y="6728791"/>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1F737C9D-EC41-491B-858E-816247705585}"/>
              </a:ext>
            </a:extLst>
          </p:cNvPr>
          <p:cNvSpPr>
            <a:spLocks noGrp="1"/>
          </p:cNvSpPr>
          <p:nvPr>
            <p:ph type="body" sz="quarter" idx="22"/>
          </p:nvPr>
        </p:nvSpPr>
        <p:spPr>
          <a:xfrm>
            <a:off x="483077" y="1275578"/>
            <a:ext cx="7944929" cy="307777"/>
          </a:xfrm>
          <a:prstGeom prst="rect">
            <a:avLst/>
          </a:prstGeom>
          <a:noFill/>
        </p:spPr>
        <p:txBody>
          <a:bodyPr wrap="square" lIns="45720" rIns="45720" anchor="b">
            <a:spAutoFit/>
          </a:bodyPr>
          <a:lstStyle>
            <a:lvl1pPr marL="50800" indent="0">
              <a:buFontTx/>
              <a:buNone/>
              <a:defRPr sz="1400" b="0"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4009096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Column no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2184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2184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209308"/>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518908"/>
            <a:ext cx="8193086"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3615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6-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232761"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000762" y="12184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5448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1209307"/>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3232761" y="38636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Text Placeholder 2">
            <a:extLst>
              <a:ext uri="{FF2B5EF4-FFF2-40B4-BE49-F238E27FC236}">
                <a16:creationId xmlns:a16="http://schemas.microsoft.com/office/drawing/2014/main" id="{7D24ABD7-F6AD-4BBE-873B-0CE3D719CE80}"/>
              </a:ext>
            </a:extLst>
          </p:cNvPr>
          <p:cNvSpPr>
            <a:spLocks noGrp="1"/>
          </p:cNvSpPr>
          <p:nvPr>
            <p:ph type="body" sz="quarter" idx="32"/>
          </p:nvPr>
        </p:nvSpPr>
        <p:spPr>
          <a:xfrm>
            <a:off x="3232761" y="35280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6000762" y="38636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5" name="Text Placeholder 2">
            <a:extLst>
              <a:ext uri="{FF2B5EF4-FFF2-40B4-BE49-F238E27FC236}">
                <a16:creationId xmlns:a16="http://schemas.microsoft.com/office/drawing/2014/main" id="{8005FBAB-4C37-48C1-89E4-91F801E6E862}"/>
              </a:ext>
            </a:extLst>
          </p:cNvPr>
          <p:cNvSpPr>
            <a:spLocks noGrp="1"/>
          </p:cNvSpPr>
          <p:nvPr>
            <p:ph type="body" sz="quarter" idx="34"/>
          </p:nvPr>
        </p:nvSpPr>
        <p:spPr>
          <a:xfrm>
            <a:off x="6000762" y="3528058"/>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8544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492701" y="3518907"/>
            <a:ext cx="2685025"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6748338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6-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232761" y="12184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5540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000762" y="12184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5448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2701" y="1209307"/>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3232761" y="38636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Text Placeholder 2">
            <a:extLst>
              <a:ext uri="{FF2B5EF4-FFF2-40B4-BE49-F238E27FC236}">
                <a16:creationId xmlns:a16="http://schemas.microsoft.com/office/drawing/2014/main" id="{7D24ABD7-F6AD-4BBE-873B-0CE3D719CE80}"/>
              </a:ext>
            </a:extLst>
          </p:cNvPr>
          <p:cNvSpPr>
            <a:spLocks noGrp="1"/>
          </p:cNvSpPr>
          <p:nvPr>
            <p:ph type="body" sz="quarter" idx="32"/>
          </p:nvPr>
        </p:nvSpPr>
        <p:spPr>
          <a:xfrm>
            <a:off x="3232761" y="35280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6000762" y="3863637"/>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5" name="Text Placeholder 2">
            <a:extLst>
              <a:ext uri="{FF2B5EF4-FFF2-40B4-BE49-F238E27FC236}">
                <a16:creationId xmlns:a16="http://schemas.microsoft.com/office/drawing/2014/main" id="{8005FBAB-4C37-48C1-89E4-91F801E6E862}"/>
              </a:ext>
            </a:extLst>
          </p:cNvPr>
          <p:cNvSpPr>
            <a:spLocks noGrp="1"/>
          </p:cNvSpPr>
          <p:nvPr>
            <p:ph type="body" sz="quarter" idx="34"/>
          </p:nvPr>
        </p:nvSpPr>
        <p:spPr>
          <a:xfrm>
            <a:off x="6000762" y="3528058"/>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854486"/>
            <a:ext cx="2685025" cy="1874963"/>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492701" y="3518907"/>
            <a:ext cx="2685025" cy="307777"/>
          </a:xfrm>
          <a:prstGeom prst="rect">
            <a:avLst/>
          </a:prstGeom>
          <a:solidFill>
            <a:schemeClr val="bg1"/>
          </a:solid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4851214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6-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3232761" y="12184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6000762" y="12184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2701" y="1209308"/>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3232761" y="35280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6000762" y="3528059"/>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492701" y="3518908"/>
            <a:ext cx="2685025" cy="2210542"/>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7527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Column w/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2531484" y="12093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4571349" y="12093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85701" y="12093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0" name="Text Placeholder 2">
            <a:extLst>
              <a:ext uri="{FF2B5EF4-FFF2-40B4-BE49-F238E27FC236}">
                <a16:creationId xmlns:a16="http://schemas.microsoft.com/office/drawing/2014/main" id="{6328980B-8B71-4CF3-A136-B455435A7917}"/>
              </a:ext>
            </a:extLst>
          </p:cNvPr>
          <p:cNvSpPr>
            <a:spLocks noGrp="1"/>
          </p:cNvSpPr>
          <p:nvPr>
            <p:ph type="body" sz="quarter" idx="32"/>
          </p:nvPr>
        </p:nvSpPr>
        <p:spPr>
          <a:xfrm>
            <a:off x="6611821" y="12093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2" name="Text Placeholder 2">
            <a:extLst>
              <a:ext uri="{FF2B5EF4-FFF2-40B4-BE49-F238E27FC236}">
                <a16:creationId xmlns:a16="http://schemas.microsoft.com/office/drawing/2014/main" id="{4F7F430C-9E7E-4243-A44C-5DE4026EC9A0}"/>
              </a:ext>
            </a:extLst>
          </p:cNvPr>
          <p:cNvSpPr>
            <a:spLocks noGrp="1"/>
          </p:cNvSpPr>
          <p:nvPr>
            <p:ph type="body" sz="quarter" idx="34"/>
          </p:nvPr>
        </p:nvSpPr>
        <p:spPr>
          <a:xfrm>
            <a:off x="2531484" y="35189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4" name="Text Placeholder 2">
            <a:extLst>
              <a:ext uri="{FF2B5EF4-FFF2-40B4-BE49-F238E27FC236}">
                <a16:creationId xmlns:a16="http://schemas.microsoft.com/office/drawing/2014/main" id="{0E89FF7D-6F53-48D7-A9D7-0812888A3364}"/>
              </a:ext>
            </a:extLst>
          </p:cNvPr>
          <p:cNvSpPr>
            <a:spLocks noGrp="1"/>
          </p:cNvSpPr>
          <p:nvPr>
            <p:ph type="body" sz="quarter" idx="36"/>
          </p:nvPr>
        </p:nvSpPr>
        <p:spPr>
          <a:xfrm>
            <a:off x="4571349" y="35189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EE2B09A-A118-4552-8429-0DC64B79A4E2}"/>
              </a:ext>
            </a:extLst>
          </p:cNvPr>
          <p:cNvSpPr>
            <a:spLocks noGrp="1"/>
          </p:cNvSpPr>
          <p:nvPr>
            <p:ph type="body" sz="quarter" idx="38"/>
          </p:nvPr>
        </p:nvSpPr>
        <p:spPr>
          <a:xfrm>
            <a:off x="485701" y="35189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0" name="Text Placeholder 2">
            <a:extLst>
              <a:ext uri="{FF2B5EF4-FFF2-40B4-BE49-F238E27FC236}">
                <a16:creationId xmlns:a16="http://schemas.microsoft.com/office/drawing/2014/main" id="{6FC03516-C6A7-42C3-9590-5C7D80DA6B48}"/>
              </a:ext>
            </a:extLst>
          </p:cNvPr>
          <p:cNvSpPr>
            <a:spLocks noGrp="1"/>
          </p:cNvSpPr>
          <p:nvPr>
            <p:ph type="body" sz="quarter" idx="40"/>
          </p:nvPr>
        </p:nvSpPr>
        <p:spPr>
          <a:xfrm>
            <a:off x="6611821" y="3518907"/>
            <a:ext cx="1983307"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1" name="Content Placeholder 8">
            <a:extLst>
              <a:ext uri="{FF2B5EF4-FFF2-40B4-BE49-F238E27FC236}">
                <a16:creationId xmlns:a16="http://schemas.microsoft.com/office/drawing/2014/main" id="{16FF31A0-2940-45A5-ABC1-F4E533477E62}"/>
              </a:ext>
            </a:extLst>
          </p:cNvPr>
          <p:cNvSpPr>
            <a:spLocks noGrp="1"/>
          </p:cNvSpPr>
          <p:nvPr>
            <p:ph sz="quarter" idx="41"/>
          </p:nvPr>
        </p:nvSpPr>
        <p:spPr>
          <a:xfrm>
            <a:off x="2536471"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2" name="Content Placeholder 8">
            <a:extLst>
              <a:ext uri="{FF2B5EF4-FFF2-40B4-BE49-F238E27FC236}">
                <a16:creationId xmlns:a16="http://schemas.microsoft.com/office/drawing/2014/main" id="{D8B56A11-CDCB-412A-B119-5F1202969FDD}"/>
              </a:ext>
            </a:extLst>
          </p:cNvPr>
          <p:cNvSpPr>
            <a:spLocks noGrp="1"/>
          </p:cNvSpPr>
          <p:nvPr>
            <p:ph sz="quarter" idx="42"/>
          </p:nvPr>
        </p:nvSpPr>
        <p:spPr>
          <a:xfrm>
            <a:off x="4577986"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3" name="Content Placeholder 8">
            <a:extLst>
              <a:ext uri="{FF2B5EF4-FFF2-40B4-BE49-F238E27FC236}">
                <a16:creationId xmlns:a16="http://schemas.microsoft.com/office/drawing/2014/main" id="{CDD6B2C3-D21C-463B-B706-F2A32E4FAEE7}"/>
              </a:ext>
            </a:extLst>
          </p:cNvPr>
          <p:cNvSpPr>
            <a:spLocks noGrp="1"/>
          </p:cNvSpPr>
          <p:nvPr>
            <p:ph sz="quarter" idx="43"/>
          </p:nvPr>
        </p:nvSpPr>
        <p:spPr>
          <a:xfrm>
            <a:off x="6619805"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4" name="Content Placeholder 8">
            <a:extLst>
              <a:ext uri="{FF2B5EF4-FFF2-40B4-BE49-F238E27FC236}">
                <a16:creationId xmlns:a16="http://schemas.microsoft.com/office/drawing/2014/main" id="{2CF3A890-62C7-4325-A668-1A7A595ADD2D}"/>
              </a:ext>
            </a:extLst>
          </p:cNvPr>
          <p:cNvSpPr>
            <a:spLocks noGrp="1"/>
          </p:cNvSpPr>
          <p:nvPr>
            <p:ph sz="quarter" idx="29"/>
          </p:nvPr>
        </p:nvSpPr>
        <p:spPr>
          <a:xfrm>
            <a:off x="490340"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5" name="Content Placeholder 8">
            <a:extLst>
              <a:ext uri="{FF2B5EF4-FFF2-40B4-BE49-F238E27FC236}">
                <a16:creationId xmlns:a16="http://schemas.microsoft.com/office/drawing/2014/main" id="{82F804E2-10DD-4286-BD5C-60617EAD1A76}"/>
              </a:ext>
            </a:extLst>
          </p:cNvPr>
          <p:cNvSpPr>
            <a:spLocks noGrp="1"/>
          </p:cNvSpPr>
          <p:nvPr>
            <p:ph sz="quarter" idx="44"/>
          </p:nvPr>
        </p:nvSpPr>
        <p:spPr>
          <a:xfrm>
            <a:off x="2536471"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6" name="Content Placeholder 8">
            <a:extLst>
              <a:ext uri="{FF2B5EF4-FFF2-40B4-BE49-F238E27FC236}">
                <a16:creationId xmlns:a16="http://schemas.microsoft.com/office/drawing/2014/main" id="{78F66976-CA98-4007-9D25-CCE395301CA9}"/>
              </a:ext>
            </a:extLst>
          </p:cNvPr>
          <p:cNvSpPr>
            <a:spLocks noGrp="1"/>
          </p:cNvSpPr>
          <p:nvPr>
            <p:ph sz="quarter" idx="45"/>
          </p:nvPr>
        </p:nvSpPr>
        <p:spPr>
          <a:xfrm>
            <a:off x="4577986"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7" name="Content Placeholder 8">
            <a:extLst>
              <a:ext uri="{FF2B5EF4-FFF2-40B4-BE49-F238E27FC236}">
                <a16:creationId xmlns:a16="http://schemas.microsoft.com/office/drawing/2014/main" id="{F999894E-20AA-4627-8CE6-958AD9414B24}"/>
              </a:ext>
            </a:extLst>
          </p:cNvPr>
          <p:cNvSpPr>
            <a:spLocks noGrp="1"/>
          </p:cNvSpPr>
          <p:nvPr>
            <p:ph sz="quarter" idx="46"/>
          </p:nvPr>
        </p:nvSpPr>
        <p:spPr>
          <a:xfrm>
            <a:off x="6619805"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8" name="Content Placeholder 8">
            <a:extLst>
              <a:ext uri="{FF2B5EF4-FFF2-40B4-BE49-F238E27FC236}">
                <a16:creationId xmlns:a16="http://schemas.microsoft.com/office/drawing/2014/main" id="{4F153A71-A813-406A-BBC6-AB3600228B86}"/>
              </a:ext>
            </a:extLst>
          </p:cNvPr>
          <p:cNvSpPr>
            <a:spLocks noGrp="1"/>
          </p:cNvSpPr>
          <p:nvPr>
            <p:ph sz="quarter" idx="47"/>
          </p:nvPr>
        </p:nvSpPr>
        <p:spPr>
          <a:xfrm>
            <a:off x="490340"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772672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Column w/Text Headings">
    <p:spTree>
      <p:nvGrpSpPr>
        <p:cNvPr id="1" name=""/>
        <p:cNvGrpSpPr/>
        <p:nvPr/>
      </p:nvGrpSpPr>
      <p:grpSpPr>
        <a:xfrm>
          <a:off x="0" y="0"/>
          <a:ext cx="0" cy="0"/>
          <a:chOff x="0" y="0"/>
          <a:chExt cx="0" cy="0"/>
        </a:xfrm>
      </p:grpSpPr>
      <p:sp>
        <p:nvSpPr>
          <p:cNvPr id="32" name="Content Placeholder 8">
            <a:extLst>
              <a:ext uri="{FF2B5EF4-FFF2-40B4-BE49-F238E27FC236}">
                <a16:creationId xmlns:a16="http://schemas.microsoft.com/office/drawing/2014/main" id="{C90BC5CA-D6E7-4314-A722-49B424F643EB}"/>
              </a:ext>
            </a:extLst>
          </p:cNvPr>
          <p:cNvSpPr>
            <a:spLocks noGrp="1"/>
          </p:cNvSpPr>
          <p:nvPr>
            <p:ph sz="quarter" idx="41"/>
          </p:nvPr>
        </p:nvSpPr>
        <p:spPr>
          <a:xfrm>
            <a:off x="2536471"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Content Placeholder 8">
            <a:extLst>
              <a:ext uri="{FF2B5EF4-FFF2-40B4-BE49-F238E27FC236}">
                <a16:creationId xmlns:a16="http://schemas.microsoft.com/office/drawing/2014/main" id="{4DFB4F30-4B6B-432C-A8D8-731C9D1BFEF2}"/>
              </a:ext>
            </a:extLst>
          </p:cNvPr>
          <p:cNvSpPr>
            <a:spLocks noGrp="1"/>
          </p:cNvSpPr>
          <p:nvPr>
            <p:ph sz="quarter" idx="42"/>
          </p:nvPr>
        </p:nvSpPr>
        <p:spPr>
          <a:xfrm>
            <a:off x="4577986"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1F9BE6F0-E40C-49E4-9CBF-DB52EE9C411C}"/>
              </a:ext>
            </a:extLst>
          </p:cNvPr>
          <p:cNvSpPr>
            <a:spLocks noGrp="1"/>
          </p:cNvSpPr>
          <p:nvPr>
            <p:ph sz="quarter" idx="43"/>
          </p:nvPr>
        </p:nvSpPr>
        <p:spPr>
          <a:xfrm>
            <a:off x="6619805"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rgbClr val="686663"/>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2536471" y="12093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4577986" y="12093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490340" y="155167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490340" y="12093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Text Placeholder 2">
            <a:extLst>
              <a:ext uri="{FF2B5EF4-FFF2-40B4-BE49-F238E27FC236}">
                <a16:creationId xmlns:a16="http://schemas.microsoft.com/office/drawing/2014/main" id="{6328980B-8B71-4CF3-A136-B455435A7917}"/>
              </a:ext>
            </a:extLst>
          </p:cNvPr>
          <p:cNvSpPr>
            <a:spLocks noGrp="1"/>
          </p:cNvSpPr>
          <p:nvPr>
            <p:ph type="body" sz="quarter" idx="32"/>
          </p:nvPr>
        </p:nvSpPr>
        <p:spPr>
          <a:xfrm>
            <a:off x="6619805" y="12093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2" name="Text Placeholder 2">
            <a:extLst>
              <a:ext uri="{FF2B5EF4-FFF2-40B4-BE49-F238E27FC236}">
                <a16:creationId xmlns:a16="http://schemas.microsoft.com/office/drawing/2014/main" id="{4F7F430C-9E7E-4243-A44C-5DE4026EC9A0}"/>
              </a:ext>
            </a:extLst>
          </p:cNvPr>
          <p:cNvSpPr>
            <a:spLocks noGrp="1"/>
          </p:cNvSpPr>
          <p:nvPr>
            <p:ph type="body" sz="quarter" idx="34"/>
          </p:nvPr>
        </p:nvSpPr>
        <p:spPr>
          <a:xfrm>
            <a:off x="2536471" y="35189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4" name="Text Placeholder 2">
            <a:extLst>
              <a:ext uri="{FF2B5EF4-FFF2-40B4-BE49-F238E27FC236}">
                <a16:creationId xmlns:a16="http://schemas.microsoft.com/office/drawing/2014/main" id="{0E89FF7D-6F53-48D7-A9D7-0812888A3364}"/>
              </a:ext>
            </a:extLst>
          </p:cNvPr>
          <p:cNvSpPr>
            <a:spLocks noGrp="1"/>
          </p:cNvSpPr>
          <p:nvPr>
            <p:ph type="body" sz="quarter" idx="36"/>
          </p:nvPr>
        </p:nvSpPr>
        <p:spPr>
          <a:xfrm>
            <a:off x="4577986" y="35189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EE2B09A-A118-4552-8429-0DC64B79A4E2}"/>
              </a:ext>
            </a:extLst>
          </p:cNvPr>
          <p:cNvSpPr>
            <a:spLocks noGrp="1"/>
          </p:cNvSpPr>
          <p:nvPr>
            <p:ph type="body" sz="quarter" idx="38"/>
          </p:nvPr>
        </p:nvSpPr>
        <p:spPr>
          <a:xfrm>
            <a:off x="490340" y="35189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40" name="Text Placeholder 2">
            <a:extLst>
              <a:ext uri="{FF2B5EF4-FFF2-40B4-BE49-F238E27FC236}">
                <a16:creationId xmlns:a16="http://schemas.microsoft.com/office/drawing/2014/main" id="{6FC03516-C6A7-42C3-9590-5C7D80DA6B48}"/>
              </a:ext>
            </a:extLst>
          </p:cNvPr>
          <p:cNvSpPr>
            <a:spLocks noGrp="1"/>
          </p:cNvSpPr>
          <p:nvPr>
            <p:ph type="body" sz="quarter" idx="40"/>
          </p:nvPr>
        </p:nvSpPr>
        <p:spPr>
          <a:xfrm>
            <a:off x="6619805" y="3518907"/>
            <a:ext cx="1983307" cy="307777"/>
          </a:xfrm>
          <a:prstGeom prst="rect">
            <a:avLst/>
          </a:prstGeom>
          <a:noFill/>
        </p:spPr>
        <p:txBody>
          <a:bodyPr wrap="square" anchor="b">
            <a:spAutoFit/>
          </a:bodyPr>
          <a:lstStyle>
            <a:lvl1pPr marL="50800"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5" name="Content Placeholder 8">
            <a:extLst>
              <a:ext uri="{FF2B5EF4-FFF2-40B4-BE49-F238E27FC236}">
                <a16:creationId xmlns:a16="http://schemas.microsoft.com/office/drawing/2014/main" id="{5AF562F0-3370-4E8C-A752-0A981096C31A}"/>
              </a:ext>
            </a:extLst>
          </p:cNvPr>
          <p:cNvSpPr>
            <a:spLocks noGrp="1"/>
          </p:cNvSpPr>
          <p:nvPr>
            <p:ph sz="quarter" idx="44"/>
          </p:nvPr>
        </p:nvSpPr>
        <p:spPr>
          <a:xfrm>
            <a:off x="2536471"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EFDCA1D7-F69F-452E-B126-DE9B020F8001}"/>
              </a:ext>
            </a:extLst>
          </p:cNvPr>
          <p:cNvSpPr>
            <a:spLocks noGrp="1"/>
          </p:cNvSpPr>
          <p:nvPr>
            <p:ph sz="quarter" idx="45"/>
          </p:nvPr>
        </p:nvSpPr>
        <p:spPr>
          <a:xfrm>
            <a:off x="4577986"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Content Placeholder 8">
            <a:extLst>
              <a:ext uri="{FF2B5EF4-FFF2-40B4-BE49-F238E27FC236}">
                <a16:creationId xmlns:a16="http://schemas.microsoft.com/office/drawing/2014/main" id="{7403669D-9037-4195-A85E-029094CBEE37}"/>
              </a:ext>
            </a:extLst>
          </p:cNvPr>
          <p:cNvSpPr>
            <a:spLocks noGrp="1"/>
          </p:cNvSpPr>
          <p:nvPr>
            <p:ph sz="quarter" idx="46"/>
          </p:nvPr>
        </p:nvSpPr>
        <p:spPr>
          <a:xfrm>
            <a:off x="6619805"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1" name="Content Placeholder 8">
            <a:extLst>
              <a:ext uri="{FF2B5EF4-FFF2-40B4-BE49-F238E27FC236}">
                <a16:creationId xmlns:a16="http://schemas.microsoft.com/office/drawing/2014/main" id="{A4F429A9-1A76-4B06-9DAE-255BD4346968}"/>
              </a:ext>
            </a:extLst>
          </p:cNvPr>
          <p:cNvSpPr>
            <a:spLocks noGrp="1"/>
          </p:cNvSpPr>
          <p:nvPr>
            <p:ph sz="quarter" idx="47"/>
          </p:nvPr>
        </p:nvSpPr>
        <p:spPr>
          <a:xfrm>
            <a:off x="490340" y="3866825"/>
            <a:ext cx="1983307" cy="187496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529979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2" name="Content Placeholder 8">
            <a:extLst>
              <a:ext uri="{FF2B5EF4-FFF2-40B4-BE49-F238E27FC236}">
                <a16:creationId xmlns:a16="http://schemas.microsoft.com/office/drawing/2014/main" id="{44B43ED2-F1D5-4C92-9DBC-F36C14D82F7A}"/>
              </a:ext>
            </a:extLst>
          </p:cNvPr>
          <p:cNvSpPr>
            <a:spLocks noGrp="1"/>
          </p:cNvSpPr>
          <p:nvPr>
            <p:ph sz="quarter" idx="41"/>
          </p:nvPr>
        </p:nvSpPr>
        <p:spPr>
          <a:xfrm>
            <a:off x="2536471" y="1240085"/>
            <a:ext cx="1983307" cy="218655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Content Placeholder 8">
            <a:extLst>
              <a:ext uri="{FF2B5EF4-FFF2-40B4-BE49-F238E27FC236}">
                <a16:creationId xmlns:a16="http://schemas.microsoft.com/office/drawing/2014/main" id="{5DE71996-48F4-4A0F-B483-BBC87E20405A}"/>
              </a:ext>
            </a:extLst>
          </p:cNvPr>
          <p:cNvSpPr>
            <a:spLocks noGrp="1"/>
          </p:cNvSpPr>
          <p:nvPr>
            <p:ph sz="quarter" idx="42"/>
          </p:nvPr>
        </p:nvSpPr>
        <p:spPr>
          <a:xfrm>
            <a:off x="4577986" y="1240085"/>
            <a:ext cx="1983307" cy="218655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C14B5DCC-AD09-4DFE-A15C-37CEFD710218}"/>
              </a:ext>
            </a:extLst>
          </p:cNvPr>
          <p:cNvSpPr>
            <a:spLocks noGrp="1"/>
          </p:cNvSpPr>
          <p:nvPr>
            <p:ph sz="quarter" idx="43"/>
          </p:nvPr>
        </p:nvSpPr>
        <p:spPr>
          <a:xfrm>
            <a:off x="6619805" y="1240085"/>
            <a:ext cx="1983307" cy="218655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Content Placeholder 8">
            <a:extLst>
              <a:ext uri="{FF2B5EF4-FFF2-40B4-BE49-F238E27FC236}">
                <a16:creationId xmlns:a16="http://schemas.microsoft.com/office/drawing/2014/main" id="{69C086D3-44C8-4BA6-B939-A9AA95F72F71}"/>
              </a:ext>
            </a:extLst>
          </p:cNvPr>
          <p:cNvSpPr>
            <a:spLocks noGrp="1"/>
          </p:cNvSpPr>
          <p:nvPr>
            <p:ph sz="quarter" idx="29"/>
          </p:nvPr>
        </p:nvSpPr>
        <p:spPr>
          <a:xfrm>
            <a:off x="490340" y="1240085"/>
            <a:ext cx="1983307" cy="218655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7" name="Content Placeholder 8">
            <a:extLst>
              <a:ext uri="{FF2B5EF4-FFF2-40B4-BE49-F238E27FC236}">
                <a16:creationId xmlns:a16="http://schemas.microsoft.com/office/drawing/2014/main" id="{2157A92B-6801-412A-8389-ABA15E2813B0}"/>
              </a:ext>
            </a:extLst>
          </p:cNvPr>
          <p:cNvSpPr>
            <a:spLocks noGrp="1"/>
          </p:cNvSpPr>
          <p:nvPr>
            <p:ph sz="quarter" idx="44"/>
          </p:nvPr>
        </p:nvSpPr>
        <p:spPr>
          <a:xfrm>
            <a:off x="2536471" y="3549685"/>
            <a:ext cx="1983307" cy="219210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8" name="Content Placeholder 8">
            <a:extLst>
              <a:ext uri="{FF2B5EF4-FFF2-40B4-BE49-F238E27FC236}">
                <a16:creationId xmlns:a16="http://schemas.microsoft.com/office/drawing/2014/main" id="{80F54725-894E-4185-97B6-0FE62FE5C53B}"/>
              </a:ext>
            </a:extLst>
          </p:cNvPr>
          <p:cNvSpPr>
            <a:spLocks noGrp="1"/>
          </p:cNvSpPr>
          <p:nvPr>
            <p:ph sz="quarter" idx="45"/>
          </p:nvPr>
        </p:nvSpPr>
        <p:spPr>
          <a:xfrm>
            <a:off x="4577986" y="3549685"/>
            <a:ext cx="1983307" cy="219210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9" name="Content Placeholder 8">
            <a:extLst>
              <a:ext uri="{FF2B5EF4-FFF2-40B4-BE49-F238E27FC236}">
                <a16:creationId xmlns:a16="http://schemas.microsoft.com/office/drawing/2014/main" id="{6E0D716E-5F01-4982-BA2D-B40DEB92C5D8}"/>
              </a:ext>
            </a:extLst>
          </p:cNvPr>
          <p:cNvSpPr>
            <a:spLocks noGrp="1"/>
          </p:cNvSpPr>
          <p:nvPr>
            <p:ph sz="quarter" idx="46"/>
          </p:nvPr>
        </p:nvSpPr>
        <p:spPr>
          <a:xfrm>
            <a:off x="6619805" y="3549685"/>
            <a:ext cx="1983307" cy="219210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50" name="Content Placeholder 8">
            <a:extLst>
              <a:ext uri="{FF2B5EF4-FFF2-40B4-BE49-F238E27FC236}">
                <a16:creationId xmlns:a16="http://schemas.microsoft.com/office/drawing/2014/main" id="{E9CCEC0B-3D74-4DBE-BEAC-CCD80F68DDFB}"/>
              </a:ext>
            </a:extLst>
          </p:cNvPr>
          <p:cNvSpPr>
            <a:spLocks noGrp="1"/>
          </p:cNvSpPr>
          <p:nvPr>
            <p:ph sz="quarter" idx="47"/>
          </p:nvPr>
        </p:nvSpPr>
        <p:spPr>
          <a:xfrm>
            <a:off x="490340" y="3549685"/>
            <a:ext cx="1983307" cy="2192103"/>
          </a:xfrm>
          <a:prstGeom prst="rect">
            <a:avLst/>
          </a:prstGeom>
        </p:spPr>
        <p:txBody>
          <a:bodyPr/>
          <a:lstStyle>
            <a:lvl1pPr marL="119063" indent="-119063">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0" indent="-101600">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3" indent="-109538">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74317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964FA4B4-9F50-4A9E-9471-670F153454CD}"/>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552A93FA-A645-433D-AE15-161A8D477611}"/>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0" name="Text Placeholder 2">
            <a:extLst>
              <a:ext uri="{FF2B5EF4-FFF2-40B4-BE49-F238E27FC236}">
                <a16:creationId xmlns:a16="http://schemas.microsoft.com/office/drawing/2014/main" id="{8EAABD52-3172-4D43-9077-828971A93ABD}"/>
              </a:ext>
            </a:extLst>
          </p:cNvPr>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8" name="Slide Number Placeholder 5">
            <a:extLst>
              <a:ext uri="{FF2B5EF4-FFF2-40B4-BE49-F238E27FC236}">
                <a16:creationId xmlns:a16="http://schemas.microsoft.com/office/drawing/2014/main" id="{75EF786E-ABAB-4791-BC27-2FAF072A2F1D}"/>
              </a:ext>
            </a:extLst>
          </p:cNvPr>
          <p:cNvSpPr>
            <a:spLocks noGrp="1"/>
          </p:cNvSpPr>
          <p:nvPr>
            <p:ph type="sldNum" sz="quarter" idx="25"/>
          </p:nvPr>
        </p:nvSpPr>
        <p:spPr>
          <a:xfrm>
            <a:off x="8200111" y="6298991"/>
            <a:ext cx="495300" cy="365125"/>
          </a:xfrm>
        </p:spPr>
        <p:txBody>
          <a:bodyPr/>
          <a:lstStyle>
            <a:lvl1pPr>
              <a:defRPr/>
            </a:lvl1pPr>
          </a:lstStyle>
          <a:p>
            <a:pPr>
              <a:defRPr/>
            </a:pPr>
            <a:fld id="{B37FA8C0-43C0-4460-8243-047ED1820C3F}"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mpty Slide w/Grey Bar">
    <p:spTree>
      <p:nvGrpSpPr>
        <p:cNvPr id="1" name=""/>
        <p:cNvGrpSpPr/>
        <p:nvPr/>
      </p:nvGrpSpPr>
      <p:grpSpPr>
        <a:xfrm>
          <a:off x="0" y="0"/>
          <a:ext cx="0" cy="0"/>
          <a:chOff x="0" y="0"/>
          <a:chExt cx="0" cy="0"/>
        </a:xfrm>
      </p:grpSpPr>
      <p:sp>
        <p:nvSpPr>
          <p:cNvPr id="13" name="Content Placeholder 15">
            <a:extLst>
              <a:ext uri="{FF2B5EF4-FFF2-40B4-BE49-F238E27FC236}">
                <a16:creationId xmlns:a16="http://schemas.microsoft.com/office/drawing/2014/main" id="{2B45CE3A-846B-40AB-9AA6-08DCD837B4C5}"/>
              </a:ext>
            </a:extLst>
          </p:cNvPr>
          <p:cNvSpPr>
            <a:spLocks noGrp="1"/>
          </p:cNvSpPr>
          <p:nvPr>
            <p:ph sz="quarter" idx="26"/>
          </p:nvPr>
        </p:nvSpPr>
        <p:spPr>
          <a:xfrm>
            <a:off x="457200" y="1209307"/>
            <a:ext cx="1774273" cy="4543915"/>
          </a:xfrm>
          <a:prstGeom prst="rect">
            <a:avLst/>
          </a:prstGeom>
          <a:solidFill>
            <a:srgbClr val="CECECE"/>
          </a:solidFill>
        </p:spPr>
        <p:txBody>
          <a:bodyPr/>
          <a:lstStyle>
            <a:lvl1pPr>
              <a:defRPr lang="en-US" sz="1200" dirty="0">
                <a:solidFill>
                  <a:schemeClr val="tx1">
                    <a:lumMod val="65000"/>
                    <a:lumOff val="35000"/>
                  </a:schemeClr>
                </a:solidFill>
                <a:latin typeface="Calibri" panose="020F0502020204030204" pitchFamily="34" charset="0"/>
                <a:cs typeface="Calibri" panose="020F0502020204030204" pitchFamily="34" charset="0"/>
              </a:defRPr>
            </a:lvl1pPr>
            <a:lvl2pPr>
              <a:defRPr lang="en-US" sz="1200" dirty="0">
                <a:solidFill>
                  <a:schemeClr val="tx1">
                    <a:lumMod val="65000"/>
                    <a:lumOff val="35000"/>
                  </a:schemeClr>
                </a:solidFill>
                <a:latin typeface="Calibri" panose="020F0502020204030204" pitchFamily="34" charset="0"/>
                <a:cs typeface="Calibri" panose="020F0502020204030204" pitchFamily="34" charset="0"/>
              </a:defRPr>
            </a:lvl2pPr>
            <a:lvl3pPr>
              <a:defRPr lang="en-US" sz="1200" dirty="0">
                <a:solidFill>
                  <a:schemeClr val="tx1">
                    <a:lumMod val="65000"/>
                    <a:lumOff val="35000"/>
                  </a:schemeClr>
                </a:solidFill>
                <a:latin typeface="Calibri" panose="020F0502020204030204" pitchFamily="34" charset="0"/>
                <a:cs typeface="Calibri" panose="020F0502020204030204" pitchFamily="34" charset="0"/>
              </a:defRPr>
            </a:lvl3pPr>
          </a:lstStyle>
          <a:p>
            <a:pPr marL="168275" lvl="0" indent="-168275">
              <a:lnSpc>
                <a:spcPct val="100000"/>
              </a:lnSpc>
              <a:spcBef>
                <a:spcPts val="0"/>
              </a:spcBef>
              <a:spcAft>
                <a:spcPts val="600"/>
              </a:spcAft>
              <a:buClr>
                <a:srgbClr val="00338D"/>
              </a:buClr>
            </a:pPr>
            <a:r>
              <a:rPr lang="en-US" dirty="0"/>
              <a:t>Click to edit Master text styles</a:t>
            </a:r>
          </a:p>
          <a:p>
            <a:pPr marL="347663" lvl="1" indent="-179388">
              <a:lnSpc>
                <a:spcPct val="100000"/>
              </a:lnSpc>
              <a:spcBef>
                <a:spcPts val="0"/>
              </a:spcBef>
              <a:spcAft>
                <a:spcPts val="600"/>
              </a:spcAft>
              <a:buChar char="•"/>
            </a:pPr>
            <a:r>
              <a:rPr lang="en-US" dirty="0"/>
              <a:t>Second level</a:t>
            </a:r>
          </a:p>
          <a:p>
            <a:pPr marL="517525" lvl="2" indent="-169863">
              <a:lnSpc>
                <a:spcPct val="100000"/>
              </a:lnSpc>
              <a:spcBef>
                <a:spcPts val="0"/>
              </a:spcBef>
              <a:spcAft>
                <a:spcPts val="600"/>
              </a:spcAft>
              <a:buFont typeface="Courier New" pitchFamily="49" charset="0"/>
              <a:buChar char="o"/>
            </a:pPr>
            <a:r>
              <a:rPr lang="en-US" dirty="0"/>
              <a:t>Third level</a:t>
            </a:r>
          </a:p>
        </p:txBody>
      </p:sp>
      <p:sp>
        <p:nvSpPr>
          <p:cNvPr id="3" name="Slide Number Placeholder 5"/>
          <p:cNvSpPr>
            <a:spLocks noGrp="1"/>
          </p:cNvSpPr>
          <p:nvPr>
            <p:ph type="sldNum" sz="quarter" idx="25"/>
          </p:nvPr>
        </p:nvSpPr>
        <p:spPr/>
        <p:txBody>
          <a:bodyPr/>
          <a:lstStyle>
            <a:lvl1pPr>
              <a:defRPr/>
            </a:lvl1pPr>
          </a:lstStyle>
          <a:p>
            <a:pPr>
              <a:defRPr/>
            </a:pPr>
            <a:fld id="{B37FA8C0-43C0-4460-8243-047ED1820C3F}" type="slidenum">
              <a:rPr lang="en-US"/>
              <a:pPr>
                <a:defRPr/>
              </a:pPr>
              <a:t>‹#›</a:t>
            </a:fld>
            <a:endParaRPr lang="en-US" dirty="0"/>
          </a:p>
        </p:txBody>
      </p:sp>
      <p:sp>
        <p:nvSpPr>
          <p:cNvPr id="2" name="TextBox 1">
            <a:extLst>
              <a:ext uri="{FF2B5EF4-FFF2-40B4-BE49-F238E27FC236}">
                <a16:creationId xmlns:a16="http://schemas.microsoft.com/office/drawing/2014/main" id="{410CD30F-96FD-FE46-9CD5-DF27545E786D}"/>
              </a:ext>
            </a:extLst>
          </p:cNvPr>
          <p:cNvSpPr txBox="1"/>
          <p:nvPr userDrawn="1"/>
        </p:nvSpPr>
        <p:spPr>
          <a:xfrm>
            <a:off x="1212351" y="6524090"/>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6" name="Text Placeholder 10">
            <a:extLst>
              <a:ext uri="{FF2B5EF4-FFF2-40B4-BE49-F238E27FC236}">
                <a16:creationId xmlns:a16="http://schemas.microsoft.com/office/drawing/2014/main" id="{668403F3-BE64-4A0E-9BEC-8B6D9F1560D5}"/>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42DC81CE-C452-4DAD-AF4A-E3F5321B58A9}"/>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BD3DC49A-8728-44F7-BC55-B23F68AEAECC}"/>
              </a:ext>
            </a:extLst>
          </p:cNvPr>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Column w/Grey Bar">
    <p:spTree>
      <p:nvGrpSpPr>
        <p:cNvPr id="1" name=""/>
        <p:cNvGrpSpPr/>
        <p:nvPr/>
      </p:nvGrpSpPr>
      <p:grpSpPr>
        <a:xfrm>
          <a:off x="0" y="0"/>
          <a:ext cx="0" cy="0"/>
          <a:chOff x="0" y="0"/>
          <a:chExt cx="0" cy="0"/>
        </a:xfrm>
      </p:grpSpPr>
      <p:sp>
        <p:nvSpPr>
          <p:cNvPr id="3" name="Slide Number Placeholder 5"/>
          <p:cNvSpPr>
            <a:spLocks noGrp="1"/>
          </p:cNvSpPr>
          <p:nvPr>
            <p:ph type="sldNum" sz="quarter" idx="25"/>
          </p:nvPr>
        </p:nvSpPr>
        <p:spPr/>
        <p:txBody>
          <a:bodyPr/>
          <a:lstStyle>
            <a:lvl1pPr>
              <a:defRPr/>
            </a:lvl1pPr>
          </a:lstStyle>
          <a:p>
            <a:pPr>
              <a:defRPr/>
            </a:pPr>
            <a:fld id="{B37FA8C0-43C0-4460-8243-047ED1820C3F}" type="slidenum">
              <a:rPr lang="en-US"/>
              <a:pPr>
                <a:defRPr/>
              </a:pPr>
              <a:t>‹#›</a:t>
            </a:fld>
            <a:endParaRPr lang="en-US" dirty="0"/>
          </a:p>
        </p:txBody>
      </p:sp>
      <p:sp>
        <p:nvSpPr>
          <p:cNvPr id="2" name="TextBox 1">
            <a:extLst>
              <a:ext uri="{FF2B5EF4-FFF2-40B4-BE49-F238E27FC236}">
                <a16:creationId xmlns:a16="http://schemas.microsoft.com/office/drawing/2014/main" id="{410CD30F-96FD-FE46-9CD5-DF27545E786D}"/>
              </a:ext>
            </a:extLst>
          </p:cNvPr>
          <p:cNvSpPr txBox="1"/>
          <p:nvPr userDrawn="1"/>
        </p:nvSpPr>
        <p:spPr>
          <a:xfrm>
            <a:off x="1212351" y="6524090"/>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6" name="Text Placeholder 10">
            <a:extLst>
              <a:ext uri="{FF2B5EF4-FFF2-40B4-BE49-F238E27FC236}">
                <a16:creationId xmlns:a16="http://schemas.microsoft.com/office/drawing/2014/main" id="{668403F3-BE64-4A0E-9BEC-8B6D9F1560D5}"/>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42DC81CE-C452-4DAD-AF4A-E3F5321B58A9}"/>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BD3DC49A-8728-44F7-BC55-B23F68AEAECC}"/>
              </a:ext>
            </a:extLst>
          </p:cNvPr>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8" name="Content Placeholder 14">
            <a:extLst>
              <a:ext uri="{FF2B5EF4-FFF2-40B4-BE49-F238E27FC236}">
                <a16:creationId xmlns:a16="http://schemas.microsoft.com/office/drawing/2014/main" id="{684211EE-A63A-4CF5-84D7-4BC5C26DACAF}"/>
              </a:ext>
            </a:extLst>
          </p:cNvPr>
          <p:cNvSpPr>
            <a:spLocks noGrp="1"/>
          </p:cNvSpPr>
          <p:nvPr>
            <p:ph sz="quarter" idx="24"/>
          </p:nvPr>
        </p:nvSpPr>
        <p:spPr>
          <a:xfrm>
            <a:off x="2514600" y="1209307"/>
            <a:ext cx="6180810" cy="4543915"/>
          </a:xfrm>
          <a:prstGeom prst="rect">
            <a:avLst/>
          </a:prstGeom>
        </p:spPr>
        <p:txBody>
          <a:bodyPr/>
          <a:lstStyle>
            <a:lvl1pPr marL="174625" indent="-174625">
              <a:lnSpc>
                <a:spcPct val="130000"/>
              </a:lnSpc>
              <a:spcBef>
                <a:spcPts val="0"/>
              </a:spcBef>
              <a:buClr>
                <a:srgbClr val="00338D"/>
              </a:buClr>
              <a:buFont typeface="Arial" panose="020B0604020202020204" pitchFamily="34" charset="0"/>
              <a:buChar char="•"/>
              <a:defRPr sz="1400" b="0">
                <a:solidFill>
                  <a:schemeClr val="tx1">
                    <a:lumMod val="65000"/>
                    <a:lumOff val="35000"/>
                  </a:schemeClr>
                </a:solidFill>
                <a:latin typeface="Calibri" panose="020F0502020204030204" pitchFamily="34" charset="0"/>
                <a:cs typeface="Calibri" panose="020F0502020204030204" pitchFamily="34" charset="0"/>
              </a:defRPr>
            </a:lvl1pPr>
            <a:lvl2pPr marL="341313" indent="-166688">
              <a:lnSpc>
                <a:spcPct val="130000"/>
              </a:lnSpc>
              <a:spcBef>
                <a:spcPts val="0"/>
              </a:spcBef>
              <a:buFont typeface="Arial" panose="020B0604020202020204" pitchFamily="34" charset="0"/>
              <a:buChar char="•"/>
              <a:defRPr sz="1400" b="0" baseline="0">
                <a:solidFill>
                  <a:srgbClr val="595959"/>
                </a:solidFill>
                <a:latin typeface="Calibri" panose="020F0502020204030204" pitchFamily="34" charset="0"/>
                <a:cs typeface="Calibri" panose="020F0502020204030204" pitchFamily="34" charset="0"/>
              </a:defRPr>
            </a:lvl2pPr>
            <a:lvl3pPr marL="515938" indent="-174625">
              <a:lnSpc>
                <a:spcPct val="130000"/>
              </a:lnSpc>
              <a:spcBef>
                <a:spcPts val="0"/>
              </a:spcBef>
              <a:buFont typeface="Courier New" panose="02070309020205020404" pitchFamily="49" charset="0"/>
              <a:buChar char="o"/>
              <a:defRPr sz="1400" b="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bullet</a:t>
            </a:r>
          </a:p>
          <a:p>
            <a:pPr lvl="2"/>
            <a:r>
              <a:rPr lang="en-US" dirty="0"/>
              <a:t>Third bullet</a:t>
            </a:r>
          </a:p>
        </p:txBody>
      </p:sp>
      <p:sp>
        <p:nvSpPr>
          <p:cNvPr id="9" name="Content Placeholder 15">
            <a:extLst>
              <a:ext uri="{FF2B5EF4-FFF2-40B4-BE49-F238E27FC236}">
                <a16:creationId xmlns:a16="http://schemas.microsoft.com/office/drawing/2014/main" id="{E17CC0E5-2765-42C5-9641-8EDDCF1C0E31}"/>
              </a:ext>
            </a:extLst>
          </p:cNvPr>
          <p:cNvSpPr>
            <a:spLocks noGrp="1"/>
          </p:cNvSpPr>
          <p:nvPr>
            <p:ph sz="quarter" idx="26"/>
          </p:nvPr>
        </p:nvSpPr>
        <p:spPr>
          <a:xfrm>
            <a:off x="457200" y="1209307"/>
            <a:ext cx="1774273" cy="4543915"/>
          </a:xfrm>
          <a:prstGeom prst="rect">
            <a:avLst/>
          </a:prstGeom>
          <a:solidFill>
            <a:srgbClr val="CECECE"/>
          </a:solidFill>
        </p:spPr>
        <p:txBody>
          <a:bodyPr/>
          <a:lstStyle>
            <a:lvl1pPr marL="168275" indent="-168275">
              <a:lnSpc>
                <a:spcPct val="100000"/>
              </a:lnSpc>
              <a:spcBef>
                <a:spcPts val="0"/>
              </a:spcBef>
              <a:spcAft>
                <a:spcPts val="600"/>
              </a:spcAft>
              <a:buClr>
                <a:srgbClr val="00338D"/>
              </a:buClr>
              <a:buFont typeface="Arial" panose="020B0604020202020204" pitchFamily="34" charset="0"/>
              <a:buChar char="•"/>
              <a:defRPr sz="1200">
                <a:solidFill>
                  <a:schemeClr val="tx1">
                    <a:lumMod val="65000"/>
                    <a:lumOff val="35000"/>
                  </a:schemeClr>
                </a:solidFill>
                <a:latin typeface="Calibri" panose="020F0502020204030204" pitchFamily="34" charset="0"/>
                <a:cs typeface="Calibri" panose="020F0502020204030204" pitchFamily="34" charset="0"/>
              </a:defRPr>
            </a:lvl1pPr>
            <a:lvl2pPr marL="347663" indent="-179388">
              <a:lnSpc>
                <a:spcPct val="100000"/>
              </a:lnSpc>
              <a:spcBef>
                <a:spcPts val="0"/>
              </a:spcBef>
              <a:spcAft>
                <a:spcPts val="600"/>
              </a:spcAft>
              <a:buFont typeface="Arial" panose="020B0604020202020204" pitchFamily="34" charset="0"/>
              <a:buChar char="•"/>
              <a:defRPr sz="1200">
                <a:solidFill>
                  <a:schemeClr val="tx1">
                    <a:lumMod val="65000"/>
                    <a:lumOff val="35000"/>
                  </a:schemeClr>
                </a:solidFill>
                <a:latin typeface="Calibri" panose="020F0502020204030204" pitchFamily="34" charset="0"/>
                <a:cs typeface="Calibri" panose="020F0502020204030204" pitchFamily="34" charset="0"/>
              </a:defRPr>
            </a:lvl2pPr>
            <a:lvl3pPr marL="517525" indent="-169863">
              <a:lnSpc>
                <a:spcPct val="100000"/>
              </a:lnSpc>
              <a:spcBef>
                <a:spcPts val="0"/>
              </a:spcBef>
              <a:spcAft>
                <a:spcPts val="600"/>
              </a:spcAft>
              <a:buFont typeface="Courier New" pitchFamily="49" charset="0"/>
              <a:buChar char="o"/>
              <a:defRPr sz="12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312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Column no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483077" y="1309035"/>
            <a:ext cx="7944929" cy="4362536"/>
          </a:xfrm>
          <a:prstGeom prst="rect">
            <a:avLst/>
          </a:prstGeom>
        </p:spPr>
        <p:txBody>
          <a:bodyPr/>
          <a:lstStyle>
            <a:lvl1pPr marL="233363" indent="-233363">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indent="-223838">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63" indent="-233363">
              <a:lnSpc>
                <a:spcPct val="130000"/>
              </a:lnSpc>
              <a:spcBef>
                <a:spcPts val="0"/>
              </a:spcBef>
              <a:spcAft>
                <a:spcPts val="0"/>
              </a:spcAft>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5943600" y="6728791"/>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Tree>
    <p:extLst>
      <p:ext uri="{BB962C8B-B14F-4D97-AF65-F5344CB8AC3E}">
        <p14:creationId xmlns:p14="http://schemas.microsoft.com/office/powerpoint/2010/main" val="386732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540194" y="1554037"/>
            <a:ext cx="3939448"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4657818" y="1554037"/>
            <a:ext cx="3939448" cy="4201064"/>
          </a:xfrm>
          <a:prstGeom prst="rect">
            <a:avLst/>
          </a:prstGeom>
        </p:spPr>
        <p:txBody>
          <a:bodyPr/>
          <a:lstStyle>
            <a:lvl1pPr marL="236538" indent="-236538">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0" indent="-220663">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38" indent="-219075">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540194" y="1218458"/>
            <a:ext cx="3939448"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4657818" y="1218458"/>
            <a:ext cx="3939448" cy="307777"/>
          </a:xfrm>
          <a:prstGeom prst="rect">
            <a:avLst/>
          </a:prstGeom>
          <a:solidFill>
            <a:srgbClr val="00338D"/>
          </a:solidFill>
        </p:spPr>
        <p:txBody>
          <a:bodyPr wrap="square" anchor="b">
            <a:spAutoFit/>
          </a:bodyPr>
          <a:lstStyle>
            <a:lvl1pPr marL="50800"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483077" y="669845"/>
            <a:ext cx="8079650"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377687" y="178345"/>
            <a:ext cx="8257355"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483077" y="5881546"/>
            <a:ext cx="8126522"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image" Target="../media/image3.jp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theme" Target="../theme/theme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3.jpg"/><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3.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image" Target="../media/image3.jpg"/><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 outdoor, mammal, day&#10;&#10;Description automatically generated">
            <a:extLst>
              <a:ext uri="{FF2B5EF4-FFF2-40B4-BE49-F238E27FC236}">
                <a16:creationId xmlns:a16="http://schemas.microsoft.com/office/drawing/2014/main" id="{C62F71FD-F95B-7A42-B6D5-0F3E09495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4609703"/>
      </p:ext>
    </p:extLst>
  </p:cSld>
  <p:clrMap bg1="lt1" tx1="dk1" bg2="lt2" tx2="dk2" accent1="accent1" accent2="accent2" accent3="accent3" accent4="accent4" accent5="accent5" accent6="accent6" hlink="hlink" folHlink="folHlink"/>
  <p:sldLayoutIdLst>
    <p:sldLayoutId id="2147484200" r:id="rId1"/>
  </p:sldLayoutIdLst>
  <p:txStyles>
    <p:titleStyle>
      <a:lvl1pPr algn="l" defTabSz="914400" rtl="0" eaLnBrk="1" latinLnBrk="0" hangingPunct="1">
        <a:lnSpc>
          <a:spcPct val="90000"/>
        </a:lnSpc>
        <a:spcBef>
          <a:spcPct val="0"/>
        </a:spcBef>
        <a:buNone/>
        <a:defRPr sz="3600" b="1" kern="1200">
          <a:solidFill>
            <a:schemeClr val="tx1">
              <a:lumMod val="75000"/>
              <a:lumOff val="25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A9304F8C-051D-0741-BDD0-0ED53C90C7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F443FD8B-EFBC-4B72-92E4-519D70946CF6}"/>
              </a:ext>
            </a:extLst>
          </p:cNvPr>
          <p:cNvSpPr txBox="1"/>
          <p:nvPr userDrawn="1"/>
        </p:nvSpPr>
        <p:spPr>
          <a:xfrm>
            <a:off x="546100" y="6414882"/>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2023 Hilltop Securities Inc. | All rights reserved | Member: NYSE/FINRA/SIPC</a:t>
            </a:r>
          </a:p>
        </p:txBody>
      </p:sp>
    </p:spTree>
    <p:extLst>
      <p:ext uri="{BB962C8B-B14F-4D97-AF65-F5344CB8AC3E}">
        <p14:creationId xmlns:p14="http://schemas.microsoft.com/office/powerpoint/2010/main" val="58605207"/>
      </p:ext>
    </p:extLst>
  </p:cSld>
  <p:clrMap bg1="lt1" tx1="dk1" bg2="lt2" tx2="dk2" accent1="accent1" accent2="accent2" accent3="accent3" accent4="accent4" accent5="accent5" accent6="accent6" hlink="hlink" folHlink="folHlink"/>
  <p:sldLayoutIdLst>
    <p:sldLayoutId id="2147484202" r:id="rId1"/>
  </p:sldLayoutIdLst>
  <p:txStyles>
    <p:titleStyle>
      <a:lvl1pPr algn="l" defTabSz="914400" rtl="0" eaLnBrk="1" latinLnBrk="0" hangingPunct="1">
        <a:lnSpc>
          <a:spcPct val="90000"/>
        </a:lnSpc>
        <a:spcBef>
          <a:spcPct val="0"/>
        </a:spcBef>
        <a:buNone/>
        <a:defRPr sz="3600" b="1" kern="1200">
          <a:solidFill>
            <a:schemeClr val="tx1">
              <a:lumMod val="75000"/>
              <a:lumOff val="25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D16F1BB8-B176-40D4-AF5F-7AD76FA0BC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453236F-4939-4959-B899-4FBFE9303106}"/>
              </a:ext>
            </a:extLst>
          </p:cNvPr>
          <p:cNvSpPr txBox="1"/>
          <p:nvPr userDrawn="1"/>
        </p:nvSpPr>
        <p:spPr>
          <a:xfrm>
            <a:off x="546100" y="6414882"/>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2023 Hilltop Securities Inc. | All rights reserved | Member: NYSE/FINRA/SIPC</a:t>
            </a:r>
          </a:p>
        </p:txBody>
      </p:sp>
    </p:spTree>
    <p:extLst>
      <p:ext uri="{BB962C8B-B14F-4D97-AF65-F5344CB8AC3E}">
        <p14:creationId xmlns:p14="http://schemas.microsoft.com/office/powerpoint/2010/main" val="1004429235"/>
      </p:ext>
    </p:extLst>
  </p:cSld>
  <p:clrMap bg1="lt1" tx1="dk1" bg2="lt2" tx2="dk2" accent1="accent1" accent2="accent2" accent3="accent3" accent4="accent4" accent5="accent5" accent6="accent6" hlink="hlink" folHlink="folHlink"/>
  <p:sldLayoutIdLst>
    <p:sldLayoutId id="2147484237" r:id="rId1"/>
  </p:sldLayoutIdLst>
  <p:hf hdr="0" ftr="0" dt="0"/>
  <p:txStyles>
    <p:titleStyle>
      <a:lvl1pPr algn="l" defTabSz="457200" rtl="0" eaLnBrk="0" fontAlgn="base" hangingPunct="0">
        <a:spcBef>
          <a:spcPct val="0"/>
        </a:spcBef>
        <a:spcAft>
          <a:spcPct val="0"/>
        </a:spcAft>
        <a:defRPr sz="2000" kern="2000">
          <a:solidFill>
            <a:srgbClr val="002D1B"/>
          </a:solidFill>
          <a:latin typeface="Times New Roman" pitchFamily="18" charset="0"/>
          <a:ea typeface="Times New Roman" pitchFamily="18" charset="0"/>
          <a:cs typeface="Times New Roman" pitchFamily="18" charset="0"/>
        </a:defRPr>
      </a:lvl1pPr>
      <a:lvl2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2pPr>
      <a:lvl3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3pPr>
      <a:lvl4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4pPr>
      <a:lvl5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5pPr>
      <a:lvl6pPr marL="4572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6pPr>
      <a:lvl7pPr marL="9144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7pPr>
      <a:lvl8pPr marL="13716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8pPr>
      <a:lvl9pPr marL="18288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72C08153-4272-9046-80D3-1DEEE49CC3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03C4F725-ACAC-41F6-923A-F801C45CD87E}"/>
              </a:ext>
            </a:extLst>
          </p:cNvPr>
          <p:cNvSpPr txBox="1"/>
          <p:nvPr userDrawn="1"/>
        </p:nvSpPr>
        <p:spPr>
          <a:xfrm>
            <a:off x="546100" y="6414882"/>
            <a:ext cx="3943708"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2023 Hilltop Securities Inc. | All rights reserved | Member: NYSE/FINRA/SIPC</a:t>
            </a:r>
          </a:p>
        </p:txBody>
      </p:sp>
    </p:spTree>
    <p:extLst>
      <p:ext uri="{BB962C8B-B14F-4D97-AF65-F5344CB8AC3E}">
        <p14:creationId xmlns:p14="http://schemas.microsoft.com/office/powerpoint/2010/main" val="3430978103"/>
      </p:ext>
    </p:extLst>
  </p:cSld>
  <p:clrMap bg1="lt1" tx1="dk1" bg2="lt2" tx2="dk2" accent1="accent1" accent2="accent2" accent3="accent3" accent4="accent4" accent5="accent5" accent6="accent6" hlink="hlink" folHlink="folHlink"/>
  <p:sldLayoutIdLst>
    <p:sldLayoutId id="2147484239" r:id="rId1"/>
    <p:sldLayoutId id="2147484240" r:id="rId2"/>
  </p:sldLayoutIdLst>
  <p:txStyles>
    <p:titleStyle>
      <a:lvl1pPr algn="l" defTabSz="914400" rtl="0" eaLnBrk="1" latinLnBrk="0" hangingPunct="1">
        <a:lnSpc>
          <a:spcPct val="90000"/>
        </a:lnSpc>
        <a:spcBef>
          <a:spcPct val="0"/>
        </a:spcBef>
        <a:buNone/>
        <a:defRPr sz="4400" b="0"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8427553-F7D0-9C43-B236-618696E5BFC7}"/>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8200111" y="6298991"/>
            <a:ext cx="495300" cy="365125"/>
          </a:xfrm>
          <a:prstGeom prst="rect">
            <a:avLst/>
          </a:prstGeom>
        </p:spPr>
        <p:txBody>
          <a:bodyPr vert="horz" lIns="91440" tIns="45720" rIns="91440" bIns="45720" rtlCol="0" anchor="ctr"/>
          <a:lstStyle>
            <a:lvl1pPr algn="r">
              <a:defRPr sz="1000" b="0" i="0">
                <a:solidFill>
                  <a:srgbClr val="00338D"/>
                </a:solidFill>
                <a:latin typeface="Arial"/>
                <a:cs typeface="Arial"/>
              </a:defRPr>
            </a:lvl1pPr>
          </a:lstStyle>
          <a:p>
            <a:pPr>
              <a:defRPr/>
            </a:pPr>
            <a:fld id="{A30A1448-1663-446C-AE94-327A72ABB191}" type="slidenum">
              <a:rPr lang="en-US" smtClean="0"/>
              <a:pPr>
                <a:defRPr/>
              </a:pPr>
              <a:t>‹#›</a:t>
            </a:fld>
            <a:endParaRPr lang="en-US" dirty="0"/>
          </a:p>
        </p:txBody>
      </p:sp>
      <p:sp>
        <p:nvSpPr>
          <p:cNvPr id="5" name="TextBox 4">
            <a:extLst>
              <a:ext uri="{FF2B5EF4-FFF2-40B4-BE49-F238E27FC236}">
                <a16:creationId xmlns:a16="http://schemas.microsoft.com/office/drawing/2014/main" id="{1787244C-5F31-4601-A952-A2EAFF0D3633}"/>
              </a:ext>
            </a:extLst>
          </p:cNvPr>
          <p:cNvSpPr txBox="1"/>
          <p:nvPr userDrawn="1"/>
        </p:nvSpPr>
        <p:spPr>
          <a:xfrm>
            <a:off x="546100" y="6414882"/>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2023 Hilltop Securities Inc. | All rights reserved | Member: NYSE/FINRA/SIPC</a:t>
            </a:r>
          </a:p>
        </p:txBody>
      </p:sp>
    </p:spTree>
  </p:cSld>
  <p:clrMap bg1="lt1" tx1="dk1" bg2="lt2" tx2="dk2" accent1="accent1" accent2="accent2" accent3="accent3" accent4="accent4" accent5="accent5" accent6="accent6" hlink="hlink" folHlink="folHlink"/>
  <p:sldLayoutIdLst>
    <p:sldLayoutId id="2147483975" r:id="rId1"/>
    <p:sldLayoutId id="2147484179" r:id="rId2"/>
    <p:sldLayoutId id="2147484180" r:id="rId3"/>
    <p:sldLayoutId id="2147483998" r:id="rId4"/>
    <p:sldLayoutId id="2147484176" r:id="rId5"/>
    <p:sldLayoutId id="2147484177" r:id="rId6"/>
    <p:sldLayoutId id="2147484181" r:id="rId7"/>
    <p:sldLayoutId id="2147484182" r:id="rId8"/>
    <p:sldLayoutId id="2147484211" r:id="rId9"/>
    <p:sldLayoutId id="2147484284" r:id="rId10"/>
    <p:sldLayoutId id="2147484285" r:id="rId11"/>
    <p:sldLayoutId id="2147484286" r:id="rId12"/>
    <p:sldLayoutId id="2147484287" r:id="rId13"/>
    <p:sldLayoutId id="2147484288" r:id="rId14"/>
    <p:sldLayoutId id="2147484289" r:id="rId15"/>
    <p:sldLayoutId id="2147484215" r:id="rId16"/>
    <p:sldLayoutId id="2147484213" r:id="rId17"/>
    <p:sldLayoutId id="2147484214" r:id="rId18"/>
    <p:sldLayoutId id="2147484212" r:id="rId19"/>
    <p:sldLayoutId id="2147484216" r:id="rId20"/>
    <p:sldLayoutId id="2147484217" r:id="rId21"/>
    <p:sldLayoutId id="2147484290" r:id="rId22"/>
    <p:sldLayoutId id="2147484291" r:id="rId23"/>
    <p:sldLayoutId id="2147484292" r:id="rId24"/>
    <p:sldLayoutId id="2147484219" r:id="rId25"/>
    <p:sldLayoutId id="2147484220" r:id="rId26"/>
    <p:sldLayoutId id="2147484221" r:id="rId27"/>
    <p:sldLayoutId id="2147483977" r:id="rId28"/>
    <p:sldLayoutId id="2147483978" r:id="rId29"/>
    <p:sldLayoutId id="2147484283" r:id="rId30"/>
  </p:sldLayoutIdLst>
  <p:hf hdr="0" ftr="0" dt="0"/>
  <p:txStyles>
    <p:titleStyle>
      <a:lvl1pPr algn="l" defTabSz="457200" rtl="0" eaLnBrk="0" fontAlgn="base" hangingPunct="0">
        <a:spcBef>
          <a:spcPct val="0"/>
        </a:spcBef>
        <a:spcAft>
          <a:spcPct val="0"/>
        </a:spcAft>
        <a:defRPr sz="2000" kern="2000">
          <a:solidFill>
            <a:srgbClr val="002D1B"/>
          </a:solidFill>
          <a:latin typeface="Times New Roman" pitchFamily="18" charset="0"/>
          <a:ea typeface="Times New Roman" pitchFamily="18" charset="0"/>
          <a:cs typeface="Times New Roman" pitchFamily="18" charset="0"/>
        </a:defRPr>
      </a:lvl1pPr>
      <a:lvl2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2pPr>
      <a:lvl3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3pPr>
      <a:lvl4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4pPr>
      <a:lvl5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5pPr>
      <a:lvl6pPr marL="4572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6pPr>
      <a:lvl7pPr marL="9144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7pPr>
      <a:lvl8pPr marL="13716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8pPr>
      <a:lvl9pPr marL="18288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8427553-F7D0-9C43-B236-618696E5BFC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1787244C-5F31-4601-A952-A2EAFF0D3633}"/>
              </a:ext>
            </a:extLst>
          </p:cNvPr>
          <p:cNvSpPr txBox="1"/>
          <p:nvPr userDrawn="1"/>
        </p:nvSpPr>
        <p:spPr>
          <a:xfrm>
            <a:off x="546100" y="6414882"/>
            <a:ext cx="3943708"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2023 Hilltop Securities Inc. | All rights reserved | Member: NYSE/FINRA/SIPC</a:t>
            </a:r>
          </a:p>
        </p:txBody>
      </p:sp>
      <p:sp>
        <p:nvSpPr>
          <p:cNvPr id="6" name="Slide Number Placeholder 5"/>
          <p:cNvSpPr>
            <a:spLocks noGrp="1"/>
          </p:cNvSpPr>
          <p:nvPr>
            <p:ph type="sldNum" sz="quarter" idx="4"/>
          </p:nvPr>
        </p:nvSpPr>
        <p:spPr>
          <a:xfrm>
            <a:off x="8200111" y="6298991"/>
            <a:ext cx="495300" cy="365125"/>
          </a:xfrm>
          <a:prstGeom prst="rect">
            <a:avLst/>
          </a:prstGeom>
        </p:spPr>
        <p:txBody>
          <a:bodyPr vert="horz" lIns="91440" tIns="45720" rIns="91440" bIns="45720" rtlCol="0" anchor="ctr"/>
          <a:lstStyle>
            <a:lvl1pPr algn="r">
              <a:defRPr sz="1000" b="0" i="0">
                <a:solidFill>
                  <a:srgbClr val="00338D"/>
                </a:solidFill>
                <a:latin typeface="Arial"/>
                <a:cs typeface="Arial"/>
              </a:defRPr>
            </a:lvl1pPr>
          </a:lstStyle>
          <a:p>
            <a:pPr>
              <a:defRPr/>
            </a:pPr>
            <a:fld id="{A30A1448-1663-446C-AE94-327A72ABB191}" type="slidenum">
              <a:rPr lang="en-US" smtClean="0"/>
              <a:pPr>
                <a:defRPr/>
              </a:pPr>
              <a:t>‹#›</a:t>
            </a:fld>
            <a:endParaRPr lang="en-US" dirty="0"/>
          </a:p>
        </p:txBody>
      </p:sp>
    </p:spTree>
    <p:extLst>
      <p:ext uri="{BB962C8B-B14F-4D97-AF65-F5344CB8AC3E}">
        <p14:creationId xmlns:p14="http://schemas.microsoft.com/office/powerpoint/2010/main" val="118502098"/>
      </p:ext>
    </p:extLst>
  </p:cSld>
  <p:clrMap bg1="lt1" tx1="dk1" bg2="lt2" tx2="dk2" accent1="accent1" accent2="accent2" accent3="accent3" accent4="accent4" accent5="accent5" accent6="accent6" hlink="hlink" folHlink="folHlink"/>
  <p:sldLayoutIdLst>
    <p:sldLayoutId id="2147484242" r:id="rId1"/>
    <p:sldLayoutId id="2147484272" r:id="rId2"/>
    <p:sldLayoutId id="2147484273" r:id="rId3"/>
    <p:sldLayoutId id="2147484275" r:id="rId4"/>
    <p:sldLayoutId id="2147484277" r:id="rId5"/>
    <p:sldLayoutId id="2147484274" r:id="rId6"/>
    <p:sldLayoutId id="2147484276" r:id="rId7"/>
    <p:sldLayoutId id="2147484263" r:id="rId8"/>
  </p:sldLayoutIdLst>
  <p:hf hdr="0" ftr="0" dt="0"/>
  <p:txStyles>
    <p:titleStyle>
      <a:lvl1pPr algn="l" defTabSz="457200" rtl="0" eaLnBrk="0" fontAlgn="base" hangingPunct="0">
        <a:spcBef>
          <a:spcPct val="0"/>
        </a:spcBef>
        <a:spcAft>
          <a:spcPct val="0"/>
        </a:spcAft>
        <a:defRPr sz="2000" kern="2000">
          <a:solidFill>
            <a:srgbClr val="002D1B"/>
          </a:solidFill>
          <a:latin typeface="Times New Roman" pitchFamily="18" charset="0"/>
          <a:ea typeface="Times New Roman" pitchFamily="18" charset="0"/>
          <a:cs typeface="Times New Roman" pitchFamily="18" charset="0"/>
        </a:defRPr>
      </a:lvl1pPr>
      <a:lvl2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2pPr>
      <a:lvl3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3pPr>
      <a:lvl4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4pPr>
      <a:lvl5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5pPr>
      <a:lvl6pPr marL="4572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6pPr>
      <a:lvl7pPr marL="9144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7pPr>
      <a:lvl8pPr marL="13716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8pPr>
      <a:lvl9pPr marL="18288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72C08153-4272-9046-80D3-1DEEE49CC3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03C4F725-ACAC-41F6-923A-F801C45CD87E}"/>
              </a:ext>
            </a:extLst>
          </p:cNvPr>
          <p:cNvSpPr txBox="1"/>
          <p:nvPr userDrawn="1"/>
        </p:nvSpPr>
        <p:spPr>
          <a:xfrm>
            <a:off x="546100" y="6414882"/>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2023 Hilltop Securities Inc. | All rights reserved | Member: NYSE/FINRA/SIPC</a:t>
            </a:r>
          </a:p>
        </p:txBody>
      </p:sp>
    </p:spTree>
    <p:extLst>
      <p:ext uri="{BB962C8B-B14F-4D97-AF65-F5344CB8AC3E}">
        <p14:creationId xmlns:p14="http://schemas.microsoft.com/office/powerpoint/2010/main" val="3430978103"/>
      </p:ext>
    </p:extLst>
  </p:cSld>
  <p:clrMap bg1="lt1" tx1="dk1" bg2="lt2" tx2="dk2" accent1="accent1" accent2="accent2" accent3="accent3" accent4="accent4" accent5="accent5" accent6="accent6" hlink="hlink" folHlink="folHlink"/>
  <p:sldLayoutIdLst>
    <p:sldLayoutId id="2147484299" r:id="rId1"/>
    <p:sldLayoutId id="2147484300" r:id="rId2"/>
  </p:sldLayoutIdLst>
  <p:txStyles>
    <p:titleStyle>
      <a:lvl1pPr algn="l" defTabSz="914400" rtl="0" eaLnBrk="1" latinLnBrk="0" hangingPunct="1">
        <a:lnSpc>
          <a:spcPct val="90000"/>
        </a:lnSpc>
        <a:spcBef>
          <a:spcPct val="0"/>
        </a:spcBef>
        <a:buNone/>
        <a:defRPr sz="4400" b="0"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8427553-F7D0-9C43-B236-618696E5BFC7}"/>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8200111" y="6298991"/>
            <a:ext cx="495300" cy="365125"/>
          </a:xfrm>
          <a:prstGeom prst="rect">
            <a:avLst/>
          </a:prstGeom>
        </p:spPr>
        <p:txBody>
          <a:bodyPr vert="horz" lIns="91440" tIns="45720" rIns="91440" bIns="45720" rtlCol="0" anchor="ctr"/>
          <a:lstStyle>
            <a:lvl1pPr algn="r">
              <a:defRPr sz="1000" b="0" i="0">
                <a:solidFill>
                  <a:srgbClr val="00338D"/>
                </a:solidFill>
                <a:latin typeface="Arial"/>
                <a:cs typeface="Arial"/>
              </a:defRPr>
            </a:lvl1pPr>
          </a:lstStyle>
          <a:p>
            <a:pPr>
              <a:defRPr/>
            </a:pPr>
            <a:fld id="{A30A1448-1663-446C-AE94-327A72ABB191}" type="slidenum">
              <a:rPr lang="en-US" smtClean="0"/>
              <a:pPr>
                <a:defRPr/>
              </a:pPr>
              <a:t>‹#›</a:t>
            </a:fld>
            <a:endParaRPr lang="en-US" dirty="0"/>
          </a:p>
        </p:txBody>
      </p:sp>
      <p:sp>
        <p:nvSpPr>
          <p:cNvPr id="5" name="TextBox 4">
            <a:extLst>
              <a:ext uri="{FF2B5EF4-FFF2-40B4-BE49-F238E27FC236}">
                <a16:creationId xmlns:a16="http://schemas.microsoft.com/office/drawing/2014/main" id="{1787244C-5F31-4601-A952-A2EAFF0D3633}"/>
              </a:ext>
            </a:extLst>
          </p:cNvPr>
          <p:cNvSpPr txBox="1"/>
          <p:nvPr userDrawn="1"/>
        </p:nvSpPr>
        <p:spPr>
          <a:xfrm>
            <a:off x="546100" y="6414882"/>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2023 Hilltop Securities Inc. | All rights reserved | Member: NYSE/FINRA/SIPC</a:t>
            </a:r>
          </a:p>
        </p:txBody>
      </p:sp>
    </p:spTree>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33" r:id="rId10"/>
    <p:sldLayoutId id="2147484338" r:id="rId11"/>
    <p:sldLayoutId id="2147484336" r:id="rId12"/>
    <p:sldLayoutId id="2147484337" r:id="rId13"/>
    <p:sldLayoutId id="2147484311" r:id="rId14"/>
    <p:sldLayoutId id="2147484312" r:id="rId15"/>
    <p:sldLayoutId id="2147484313" r:id="rId16"/>
    <p:sldLayoutId id="2147484314" r:id="rId17"/>
    <p:sldLayoutId id="2147484315" r:id="rId18"/>
    <p:sldLayoutId id="2147484316" r:id="rId19"/>
    <p:sldLayoutId id="2147484317" r:id="rId20"/>
    <p:sldLayoutId id="2147484318" r:id="rId21"/>
    <p:sldLayoutId id="2147484319" r:id="rId22"/>
    <p:sldLayoutId id="2147484320" r:id="rId23"/>
    <p:sldLayoutId id="2147484321" r:id="rId24"/>
    <p:sldLayoutId id="2147484322" r:id="rId25"/>
    <p:sldLayoutId id="2147484323" r:id="rId26"/>
    <p:sldLayoutId id="2147484324" r:id="rId27"/>
    <p:sldLayoutId id="2147484325" r:id="rId28"/>
    <p:sldLayoutId id="2147484326" r:id="rId29"/>
    <p:sldLayoutId id="2147484327" r:id="rId30"/>
    <p:sldLayoutId id="2147484328" r:id="rId31"/>
    <p:sldLayoutId id="2147484329" r:id="rId32"/>
    <p:sldLayoutId id="2147484330" r:id="rId33"/>
    <p:sldLayoutId id="2147484331" r:id="rId34"/>
  </p:sldLayoutIdLst>
  <p:hf hdr="0" ftr="0" dt="0"/>
  <p:txStyles>
    <p:titleStyle>
      <a:lvl1pPr algn="l" defTabSz="457200" rtl="0" eaLnBrk="0" fontAlgn="base" hangingPunct="0">
        <a:spcBef>
          <a:spcPct val="0"/>
        </a:spcBef>
        <a:spcAft>
          <a:spcPct val="0"/>
        </a:spcAft>
        <a:defRPr sz="2000" kern="2000">
          <a:solidFill>
            <a:srgbClr val="002D1B"/>
          </a:solidFill>
          <a:latin typeface="Times New Roman" pitchFamily="18" charset="0"/>
          <a:ea typeface="Times New Roman" pitchFamily="18" charset="0"/>
          <a:cs typeface="Times New Roman" pitchFamily="18" charset="0"/>
        </a:defRPr>
      </a:lvl1pPr>
      <a:lvl2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2pPr>
      <a:lvl3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3pPr>
      <a:lvl4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4pPr>
      <a:lvl5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5pPr>
      <a:lvl6pPr marL="4572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6pPr>
      <a:lvl7pPr marL="9144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7pPr>
      <a:lvl8pPr marL="13716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8pPr>
      <a:lvl9pPr marL="18288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93714A-5EC6-4BC8-B75C-459933E87F66}"/>
              </a:ext>
            </a:extLst>
          </p:cNvPr>
          <p:cNvSpPr>
            <a:spLocks noGrp="1"/>
          </p:cNvSpPr>
          <p:nvPr>
            <p:ph type="body" sz="quarter" idx="12"/>
          </p:nvPr>
        </p:nvSpPr>
        <p:spPr>
          <a:xfrm>
            <a:off x="669923" y="2144713"/>
            <a:ext cx="7614267" cy="598487"/>
          </a:xfrm>
        </p:spPr>
        <p:txBody>
          <a:bodyPr/>
          <a:lstStyle/>
          <a:p>
            <a:r>
              <a:rPr lang="en-US" dirty="0"/>
              <a:t>TALHFA HFC Boot Camp</a:t>
            </a:r>
          </a:p>
        </p:txBody>
      </p:sp>
      <p:sp>
        <p:nvSpPr>
          <p:cNvPr id="12" name="Text Placeholder 11">
            <a:extLst>
              <a:ext uri="{FF2B5EF4-FFF2-40B4-BE49-F238E27FC236}">
                <a16:creationId xmlns:a16="http://schemas.microsoft.com/office/drawing/2014/main" id="{3947AD82-3CF4-4780-AD81-A1925CAE5550}"/>
              </a:ext>
            </a:extLst>
          </p:cNvPr>
          <p:cNvSpPr>
            <a:spLocks noGrp="1"/>
          </p:cNvSpPr>
          <p:nvPr>
            <p:ph type="body" sz="quarter" idx="13"/>
          </p:nvPr>
        </p:nvSpPr>
        <p:spPr/>
        <p:txBody>
          <a:bodyPr/>
          <a:lstStyle/>
          <a:p>
            <a:r>
              <a:rPr lang="en-US" dirty="0"/>
              <a:t>Private Activity Bonds (PAB) Presentation</a:t>
            </a:r>
          </a:p>
        </p:txBody>
      </p:sp>
      <p:sp>
        <p:nvSpPr>
          <p:cNvPr id="13" name="Text Placeholder 12">
            <a:extLst>
              <a:ext uri="{FF2B5EF4-FFF2-40B4-BE49-F238E27FC236}">
                <a16:creationId xmlns:a16="http://schemas.microsoft.com/office/drawing/2014/main" id="{C0FCF0DE-56C9-483B-8616-F2CC3DA4B2AF}"/>
              </a:ext>
            </a:extLst>
          </p:cNvPr>
          <p:cNvSpPr>
            <a:spLocks noGrp="1"/>
          </p:cNvSpPr>
          <p:nvPr>
            <p:ph type="body" sz="quarter" idx="14"/>
          </p:nvPr>
        </p:nvSpPr>
        <p:spPr/>
        <p:txBody>
          <a:bodyPr/>
          <a:lstStyle/>
          <a:p>
            <a:r>
              <a:rPr lang="en-US" dirty="0"/>
              <a:t>October 2023</a:t>
            </a:r>
          </a:p>
        </p:txBody>
      </p:sp>
    </p:spTree>
    <p:extLst>
      <p:ext uri="{BB962C8B-B14F-4D97-AF65-F5344CB8AC3E}">
        <p14:creationId xmlns:p14="http://schemas.microsoft.com/office/powerpoint/2010/main" val="155451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863380-73D5-91FF-A912-9269512BDF4A}"/>
              </a:ext>
            </a:extLst>
          </p:cNvPr>
          <p:cNvSpPr>
            <a:spLocks noGrp="1"/>
          </p:cNvSpPr>
          <p:nvPr>
            <p:ph type="sldNum" sz="quarter" idx="16"/>
          </p:nvPr>
        </p:nvSpPr>
        <p:spPr/>
        <p:txBody>
          <a:bodyPr/>
          <a:lstStyle/>
          <a:p>
            <a:pPr>
              <a:defRPr/>
            </a:pPr>
            <a:fld id="{F4688909-868C-417F-99E1-1828E926F449}" type="slidenum">
              <a:rPr lang="en-US" smtClean="0"/>
              <a:pPr>
                <a:defRPr/>
              </a:pPr>
              <a:t>9</a:t>
            </a:fld>
            <a:endParaRPr lang="en-US" dirty="0"/>
          </a:p>
        </p:txBody>
      </p:sp>
      <p:sp>
        <p:nvSpPr>
          <p:cNvPr id="8" name="Text Placeholder 7">
            <a:extLst>
              <a:ext uri="{FF2B5EF4-FFF2-40B4-BE49-F238E27FC236}">
                <a16:creationId xmlns:a16="http://schemas.microsoft.com/office/drawing/2014/main" id="{C8C2E2E9-BDC2-9543-B0AE-5734EF38FDCC}"/>
              </a:ext>
            </a:extLst>
          </p:cNvPr>
          <p:cNvSpPr>
            <a:spLocks noGrp="1"/>
          </p:cNvSpPr>
          <p:nvPr>
            <p:ph type="body" sz="quarter" idx="17"/>
          </p:nvPr>
        </p:nvSpPr>
        <p:spPr/>
        <p:txBody>
          <a:bodyPr/>
          <a:lstStyle/>
          <a:p>
            <a:r>
              <a:rPr lang="en-US" dirty="0"/>
              <a:t>PAB Program Summary as of October 13, 2023</a:t>
            </a:r>
          </a:p>
        </p:txBody>
      </p:sp>
      <p:pic>
        <p:nvPicPr>
          <p:cNvPr id="9" name="Picture 8">
            <a:extLst>
              <a:ext uri="{FF2B5EF4-FFF2-40B4-BE49-F238E27FC236}">
                <a16:creationId xmlns:a16="http://schemas.microsoft.com/office/drawing/2014/main" id="{DEDB5A00-B65C-C099-4C42-0100C28E42E8}"/>
              </a:ext>
            </a:extLst>
          </p:cNvPr>
          <p:cNvPicPr>
            <a:picLocks noChangeAspect="1"/>
          </p:cNvPicPr>
          <p:nvPr/>
        </p:nvPicPr>
        <p:blipFill>
          <a:blip r:embed="rId2"/>
          <a:stretch>
            <a:fillRect/>
          </a:stretch>
        </p:blipFill>
        <p:spPr>
          <a:xfrm>
            <a:off x="106801" y="1577130"/>
            <a:ext cx="8930398" cy="3162649"/>
          </a:xfrm>
          <a:prstGeom prst="rect">
            <a:avLst/>
          </a:prstGeom>
        </p:spPr>
      </p:pic>
    </p:spTree>
    <p:extLst>
      <p:ext uri="{BB962C8B-B14F-4D97-AF65-F5344CB8AC3E}">
        <p14:creationId xmlns:p14="http://schemas.microsoft.com/office/powerpoint/2010/main" val="24492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80CEAA-C0F9-4D12-A12C-EAC23DF5E632}"/>
              </a:ext>
            </a:extLst>
          </p:cNvPr>
          <p:cNvSpPr>
            <a:spLocks noGrp="1"/>
          </p:cNvSpPr>
          <p:nvPr>
            <p:ph idx="1"/>
          </p:nvPr>
        </p:nvSpPr>
        <p:spPr/>
        <p:txBody>
          <a:bodyPr/>
          <a:lstStyle/>
          <a:p>
            <a:r>
              <a:rPr lang="en-US" sz="1600" b="0" dirty="0">
                <a:ea typeface="Calibri"/>
              </a:rPr>
              <a:t>This communication is intended for issuers for educational and informational purposes only and does not constitute legal or investment advice, nor is it an offer or a solicitation of an offer to buy or sell any investment or other specific product or service. Financial transactions may be dependent upon many factors such as, but not limited to, interest rate trends, tax rates, supply, change in laws, rules and regulations, as well as changes in credit quality and rating agency considerations. The effect of such changes in such assumptions may be material and could affect the projected results. Any outcome or result HilltopSecurities, or any of its employees, may have achieved on behalf of our clients in previous matters does not necessarily indicate similar results can be obtained in the future for current or potential clients. HilltopSecurities makes no claim the use of this communication will assure a successful outcome. This communication is intended for institutional use only. For additional information, comments or questions, please contact Hilltop Securities Inc.</a:t>
            </a:r>
          </a:p>
          <a:p>
            <a:endParaRPr lang="en-US" dirty="0"/>
          </a:p>
        </p:txBody>
      </p:sp>
      <p:sp>
        <p:nvSpPr>
          <p:cNvPr id="3" name="Slide Number Placeholder 2">
            <a:extLst>
              <a:ext uri="{FF2B5EF4-FFF2-40B4-BE49-F238E27FC236}">
                <a16:creationId xmlns:a16="http://schemas.microsoft.com/office/drawing/2014/main" id="{99B758D7-CDB2-40AD-BFAA-D948B26A869A}"/>
              </a:ext>
            </a:extLst>
          </p:cNvPr>
          <p:cNvSpPr>
            <a:spLocks noGrp="1"/>
          </p:cNvSpPr>
          <p:nvPr>
            <p:ph type="sldNum" sz="quarter" idx="16"/>
          </p:nvPr>
        </p:nvSpPr>
        <p:spPr/>
        <p:txBody>
          <a:bodyPr/>
          <a:lstStyle/>
          <a:p>
            <a:pPr>
              <a:defRPr/>
            </a:pPr>
            <a:fld id="{F4688909-868C-417F-99E1-1828E926F449}" type="slidenum">
              <a:rPr lang="en-US" smtClean="0"/>
              <a:pPr>
                <a:defRPr/>
              </a:pPr>
              <a:t>10</a:t>
            </a:fld>
            <a:endParaRPr lang="en-US" dirty="0"/>
          </a:p>
        </p:txBody>
      </p:sp>
      <p:sp>
        <p:nvSpPr>
          <p:cNvPr id="6" name="Text Placeholder 5">
            <a:extLst>
              <a:ext uri="{FF2B5EF4-FFF2-40B4-BE49-F238E27FC236}">
                <a16:creationId xmlns:a16="http://schemas.microsoft.com/office/drawing/2014/main" id="{B574B601-4C3D-4326-AC15-2B92CB980419}"/>
              </a:ext>
            </a:extLst>
          </p:cNvPr>
          <p:cNvSpPr>
            <a:spLocks noGrp="1"/>
          </p:cNvSpPr>
          <p:nvPr>
            <p:ph type="body" sz="quarter" idx="17"/>
          </p:nvPr>
        </p:nvSpPr>
        <p:spPr/>
        <p:txBody>
          <a:bodyPr/>
          <a:lstStyle/>
          <a:p>
            <a:r>
              <a:rPr lang="en-US" dirty="0"/>
              <a:t>Disclaimer</a:t>
            </a:r>
          </a:p>
        </p:txBody>
      </p:sp>
    </p:spTree>
    <p:extLst>
      <p:ext uri="{BB962C8B-B14F-4D97-AF65-F5344CB8AC3E}">
        <p14:creationId xmlns:p14="http://schemas.microsoft.com/office/powerpoint/2010/main" val="338742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1AB78D-1AD9-0EF3-08EC-99E870661426}"/>
              </a:ext>
            </a:extLst>
          </p:cNvPr>
          <p:cNvSpPr>
            <a:spLocks noGrp="1"/>
          </p:cNvSpPr>
          <p:nvPr>
            <p:ph type="sldNum" sz="quarter" idx="15"/>
          </p:nvPr>
        </p:nvSpPr>
        <p:spPr/>
        <p:txBody>
          <a:bodyPr/>
          <a:lstStyle/>
          <a:p>
            <a:pPr>
              <a:defRPr/>
            </a:pPr>
            <a:fld id="{1F240CCD-C4FC-4740-A357-1287581EBA80}" type="slidenum">
              <a:rPr lang="en-US" smtClean="0"/>
              <a:pPr>
                <a:defRPr/>
              </a:pPr>
              <a:t>1</a:t>
            </a:fld>
            <a:endParaRPr lang="en-US" dirty="0"/>
          </a:p>
        </p:txBody>
      </p:sp>
      <p:sp>
        <p:nvSpPr>
          <p:cNvPr id="3" name="Text Placeholder 2">
            <a:extLst>
              <a:ext uri="{FF2B5EF4-FFF2-40B4-BE49-F238E27FC236}">
                <a16:creationId xmlns:a16="http://schemas.microsoft.com/office/drawing/2014/main" id="{8601598B-BB33-DBDC-708F-A5B8BDE1E552}"/>
              </a:ext>
            </a:extLst>
          </p:cNvPr>
          <p:cNvSpPr>
            <a:spLocks noGrp="1"/>
          </p:cNvSpPr>
          <p:nvPr>
            <p:ph type="body" sz="quarter" idx="20"/>
          </p:nvPr>
        </p:nvSpPr>
        <p:spPr/>
        <p:txBody>
          <a:bodyPr/>
          <a:lstStyle/>
          <a:p>
            <a:r>
              <a:rPr lang="en-US" sz="1600" dirty="0"/>
              <a:t>Title 26 Internal Revenue Code, TGC Ch. 1372</a:t>
            </a:r>
            <a:endParaRPr lang="en-US" dirty="0"/>
          </a:p>
        </p:txBody>
      </p:sp>
      <p:sp>
        <p:nvSpPr>
          <p:cNvPr id="4" name="Text Placeholder 3">
            <a:extLst>
              <a:ext uri="{FF2B5EF4-FFF2-40B4-BE49-F238E27FC236}">
                <a16:creationId xmlns:a16="http://schemas.microsoft.com/office/drawing/2014/main" id="{10687406-4051-9C50-89CD-FA70A123AFD4}"/>
              </a:ext>
            </a:extLst>
          </p:cNvPr>
          <p:cNvSpPr>
            <a:spLocks noGrp="1"/>
          </p:cNvSpPr>
          <p:nvPr>
            <p:ph type="body" sz="quarter" idx="17"/>
          </p:nvPr>
        </p:nvSpPr>
        <p:spPr/>
        <p:txBody>
          <a:bodyPr/>
          <a:lstStyle/>
          <a:p>
            <a:r>
              <a:rPr lang="en-US" dirty="0"/>
              <a:t>What is a PAB?</a:t>
            </a:r>
          </a:p>
        </p:txBody>
      </p:sp>
      <p:sp>
        <p:nvSpPr>
          <p:cNvPr id="7" name="TextBox 6">
            <a:extLst>
              <a:ext uri="{FF2B5EF4-FFF2-40B4-BE49-F238E27FC236}">
                <a16:creationId xmlns:a16="http://schemas.microsoft.com/office/drawing/2014/main" id="{76E8A39B-B2B6-F518-55D6-968733098772}"/>
              </a:ext>
            </a:extLst>
          </p:cNvPr>
          <p:cNvSpPr txBox="1"/>
          <p:nvPr/>
        </p:nvSpPr>
        <p:spPr>
          <a:xfrm>
            <a:off x="595618" y="1337531"/>
            <a:ext cx="6941890" cy="3693319"/>
          </a:xfrm>
          <a:prstGeom prst="rect">
            <a:avLst/>
          </a:prstGeom>
          <a:noFill/>
        </p:spPr>
        <p:txBody>
          <a:bodyPr wrap="square">
            <a:spAutoFit/>
          </a:bodyPr>
          <a:lstStyle/>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Promotes certain private activities (which benefit the public), each state is authorized to issue a set amount of Private Activity Bonds each year which may be used for multifamily housing, single-family housing, student loans and industrial development.</a:t>
            </a:r>
          </a:p>
          <a:p>
            <a:pPr marL="285750" indent="-285750">
              <a:buFont typeface="Arial" panose="020B0604020202020204" pitchFamily="34" charset="0"/>
              <a:buChar char="•"/>
            </a:pPr>
            <a:endParaRPr lang="en-US" b="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This set amount is called “Volume Cap.”</a:t>
            </a:r>
          </a:p>
          <a:p>
            <a:pPr marL="285750" indent="-285750">
              <a:buFont typeface="Arial" panose="020B0604020202020204" pitchFamily="34" charset="0"/>
              <a:buChar char="•"/>
            </a:pPr>
            <a:endParaRPr lang="en-US" b="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PAB is a bond issued by or on behalf of a local or state governments for the purpose of financing the project of a private user. </a:t>
            </a:r>
          </a:p>
          <a:p>
            <a:pPr marL="285750" indent="-285750">
              <a:buFont typeface="Arial" panose="020B0604020202020204" pitchFamily="34" charset="0"/>
              <a:buChar char="•"/>
            </a:pPr>
            <a:endParaRPr lang="en-US" b="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Moves the project risk the private sector. </a:t>
            </a:r>
          </a:p>
          <a:p>
            <a:pPr marL="285750" indent="-285750">
              <a:buFont typeface="Arial" panose="020B0604020202020204" pitchFamily="34" charset="0"/>
              <a:buChar char="•"/>
            </a:pPr>
            <a:endParaRPr lang="en-US" b="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Private debt sold like a public security (tax-exempt).</a:t>
            </a:r>
          </a:p>
        </p:txBody>
      </p:sp>
    </p:spTree>
    <p:extLst>
      <p:ext uri="{BB962C8B-B14F-4D97-AF65-F5344CB8AC3E}">
        <p14:creationId xmlns:p14="http://schemas.microsoft.com/office/powerpoint/2010/main" val="228530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919E2C-2684-4E56-B1E7-ED6CC84EEF3B}"/>
              </a:ext>
            </a:extLst>
          </p:cNvPr>
          <p:cNvSpPr>
            <a:spLocks noGrp="1"/>
          </p:cNvSpPr>
          <p:nvPr>
            <p:ph idx="1"/>
          </p:nvPr>
        </p:nvSpPr>
        <p:spPr>
          <a:xfrm>
            <a:off x="377687" y="598764"/>
            <a:ext cx="7944929" cy="4362536"/>
          </a:xfrm>
        </p:spPr>
        <p:txBody>
          <a:bodyPr/>
          <a:lstStyle/>
          <a:p>
            <a:r>
              <a:rPr lang="pt-BR" sz="2000" b="1" dirty="0"/>
              <a:t>State Statute/ Codes</a:t>
            </a:r>
          </a:p>
          <a:p>
            <a:pPr lvl="1"/>
            <a:r>
              <a:rPr lang="pt-BR" sz="1600" dirty="0"/>
              <a:t>Chapter 1372 - Private Activity Bonds and Certain Other Bonds </a:t>
            </a:r>
          </a:p>
          <a:p>
            <a:pPr lvl="1"/>
            <a:r>
              <a:rPr lang="pt-BR" sz="1600" dirty="0"/>
              <a:t>Texas Administrative Code §190.1 - §190.8</a:t>
            </a:r>
          </a:p>
          <a:p>
            <a:pPr lvl="2">
              <a:lnSpc>
                <a:spcPct val="100000"/>
              </a:lnSpc>
            </a:pPr>
            <a:r>
              <a:rPr lang="pt-BR" dirty="0"/>
              <a:t>§190.1 - General Provisions</a:t>
            </a:r>
          </a:p>
          <a:p>
            <a:pPr lvl="2">
              <a:lnSpc>
                <a:spcPct val="100000"/>
              </a:lnSpc>
            </a:pPr>
            <a:r>
              <a:rPr lang="pt-BR" dirty="0"/>
              <a:t>§190.2 - Allocation and Reservation System </a:t>
            </a:r>
          </a:p>
          <a:p>
            <a:pPr lvl="2">
              <a:lnSpc>
                <a:spcPct val="100000"/>
              </a:lnSpc>
            </a:pPr>
            <a:r>
              <a:rPr lang="pt-BR" dirty="0"/>
              <a:t>§190.3 - </a:t>
            </a:r>
            <a:r>
              <a:rPr lang="en-US" dirty="0"/>
              <a:t>Filing Requirements for Applications for Reservation</a:t>
            </a:r>
            <a:r>
              <a:rPr lang="pt-BR" dirty="0"/>
              <a:t> </a:t>
            </a:r>
          </a:p>
          <a:p>
            <a:pPr lvl="2">
              <a:lnSpc>
                <a:spcPct val="100000"/>
              </a:lnSpc>
            </a:pPr>
            <a:r>
              <a:rPr lang="pt-BR" dirty="0"/>
              <a:t>§190.4 - </a:t>
            </a:r>
            <a:r>
              <a:rPr lang="en-US" dirty="0"/>
              <a:t>Filing Requirements for Applications for Carryforward</a:t>
            </a:r>
            <a:endParaRPr lang="pt-BR" dirty="0"/>
          </a:p>
          <a:p>
            <a:pPr lvl="2">
              <a:lnSpc>
                <a:spcPct val="100000"/>
              </a:lnSpc>
            </a:pPr>
            <a:r>
              <a:rPr lang="pt-BR" dirty="0"/>
              <a:t>§190.5 - </a:t>
            </a:r>
            <a:r>
              <a:rPr lang="en-US" dirty="0"/>
              <a:t>Consideration of Qualified Applications by the Board</a:t>
            </a:r>
            <a:endParaRPr lang="pt-BR" dirty="0"/>
          </a:p>
          <a:p>
            <a:pPr lvl="2">
              <a:lnSpc>
                <a:spcPct val="100000"/>
              </a:lnSpc>
            </a:pPr>
            <a:r>
              <a:rPr lang="pt-BR" dirty="0"/>
              <a:t>§190.6 - Expiration Provisions</a:t>
            </a:r>
          </a:p>
          <a:p>
            <a:pPr lvl="2">
              <a:lnSpc>
                <a:spcPct val="100000"/>
              </a:lnSpc>
            </a:pPr>
            <a:r>
              <a:rPr lang="pt-BR" dirty="0"/>
              <a:t>§190.7 - </a:t>
            </a:r>
            <a:r>
              <a:rPr lang="en-US" dirty="0"/>
              <a:t>Cancellation, Withdrawal and Penalty Provisions</a:t>
            </a:r>
            <a:endParaRPr lang="pt-BR" dirty="0"/>
          </a:p>
          <a:p>
            <a:pPr lvl="2">
              <a:lnSpc>
                <a:spcPct val="100000"/>
              </a:lnSpc>
            </a:pPr>
            <a:r>
              <a:rPr lang="pt-BR" dirty="0"/>
              <a:t>§190.8 - Notices, Filings, and Submissions</a:t>
            </a:r>
          </a:p>
          <a:p>
            <a:pPr lvl="2">
              <a:lnSpc>
                <a:spcPct val="100000"/>
              </a:lnSpc>
            </a:pPr>
            <a:endParaRPr lang="pt-BR" dirty="0"/>
          </a:p>
          <a:p>
            <a:r>
              <a:rPr lang="pt-BR" sz="2000" b="1" dirty="0"/>
              <a:t>Federal Statutes</a:t>
            </a:r>
          </a:p>
          <a:p>
            <a:pPr lvl="1"/>
            <a:r>
              <a:rPr lang="en-US" sz="1600" dirty="0"/>
              <a:t>Internal Revenue Code of 1986</a:t>
            </a:r>
          </a:p>
          <a:p>
            <a:pPr lvl="2">
              <a:lnSpc>
                <a:spcPct val="100000"/>
              </a:lnSpc>
            </a:pPr>
            <a:r>
              <a:rPr lang="en-US" dirty="0"/>
              <a:t>141 - Private activity bond; qualified bond </a:t>
            </a:r>
          </a:p>
          <a:p>
            <a:pPr lvl="2">
              <a:lnSpc>
                <a:spcPct val="100000"/>
              </a:lnSpc>
            </a:pPr>
            <a:r>
              <a:rPr lang="en-US" dirty="0"/>
              <a:t>142 – Exempt Facilities</a:t>
            </a:r>
          </a:p>
          <a:p>
            <a:pPr lvl="2">
              <a:lnSpc>
                <a:spcPct val="100000"/>
              </a:lnSpc>
            </a:pPr>
            <a:r>
              <a:rPr lang="en-US" dirty="0"/>
              <a:t>143 - Mortgage revenue bonds: qualified mortgage bond &amp; veterans’ mortgage bond </a:t>
            </a:r>
          </a:p>
          <a:p>
            <a:pPr lvl="2">
              <a:lnSpc>
                <a:spcPct val="100000"/>
              </a:lnSpc>
            </a:pPr>
            <a:r>
              <a:rPr lang="en-US" dirty="0"/>
              <a:t>145 - Qualified 501(c)(3) bond </a:t>
            </a:r>
          </a:p>
          <a:p>
            <a:pPr lvl="2">
              <a:lnSpc>
                <a:spcPct val="100000"/>
              </a:lnSpc>
            </a:pPr>
            <a:r>
              <a:rPr lang="en-US" dirty="0"/>
              <a:t>146 - Volume cap</a:t>
            </a:r>
          </a:p>
          <a:p>
            <a:pPr lvl="2">
              <a:lnSpc>
                <a:spcPct val="100000"/>
              </a:lnSpc>
            </a:pPr>
            <a:r>
              <a:rPr lang="en-US" dirty="0"/>
              <a:t>148 - Arbitrage</a:t>
            </a:r>
          </a:p>
          <a:p>
            <a:pPr lvl="2">
              <a:lnSpc>
                <a:spcPct val="100000"/>
              </a:lnSpc>
            </a:pPr>
            <a:r>
              <a:rPr lang="en-US" dirty="0"/>
              <a:t>149 - Bonds Must be Registered to be Tax Exempt</a:t>
            </a:r>
          </a:p>
        </p:txBody>
      </p:sp>
      <p:sp>
        <p:nvSpPr>
          <p:cNvPr id="5" name="Slide Number Placeholder 4">
            <a:extLst>
              <a:ext uri="{FF2B5EF4-FFF2-40B4-BE49-F238E27FC236}">
                <a16:creationId xmlns:a16="http://schemas.microsoft.com/office/drawing/2014/main" id="{A756D933-B4CC-454E-AC30-DF6732D56E33}"/>
              </a:ext>
            </a:extLst>
          </p:cNvPr>
          <p:cNvSpPr>
            <a:spLocks noGrp="1"/>
          </p:cNvSpPr>
          <p:nvPr>
            <p:ph type="sldNum" sz="quarter" idx="16"/>
          </p:nvPr>
        </p:nvSpPr>
        <p:spPr/>
        <p:txBody>
          <a:bodyPr/>
          <a:lstStyle/>
          <a:p>
            <a:pPr>
              <a:defRPr/>
            </a:pPr>
            <a:fld id="{B37FA8C0-43C0-4460-8243-047ED1820C3F}" type="slidenum">
              <a:rPr lang="en-US" smtClean="0"/>
              <a:pPr>
                <a:defRPr/>
              </a:pPr>
              <a:t>2</a:t>
            </a:fld>
            <a:endParaRPr lang="en-US" dirty="0"/>
          </a:p>
        </p:txBody>
      </p:sp>
      <p:sp>
        <p:nvSpPr>
          <p:cNvPr id="15" name="Text Placeholder 14">
            <a:extLst>
              <a:ext uri="{FF2B5EF4-FFF2-40B4-BE49-F238E27FC236}">
                <a16:creationId xmlns:a16="http://schemas.microsoft.com/office/drawing/2014/main" id="{8D64042B-9AE5-4B58-90ED-0836C66971A2}"/>
              </a:ext>
            </a:extLst>
          </p:cNvPr>
          <p:cNvSpPr>
            <a:spLocks noGrp="1"/>
          </p:cNvSpPr>
          <p:nvPr>
            <p:ph type="body" sz="quarter" idx="17"/>
          </p:nvPr>
        </p:nvSpPr>
        <p:spPr/>
        <p:txBody>
          <a:bodyPr/>
          <a:lstStyle/>
          <a:p>
            <a:r>
              <a:rPr lang="en-US" dirty="0"/>
              <a:t>State and Federal Statutes</a:t>
            </a:r>
          </a:p>
        </p:txBody>
      </p:sp>
      <p:sp>
        <p:nvSpPr>
          <p:cNvPr id="4" name="TextBox 3">
            <a:extLst>
              <a:ext uri="{FF2B5EF4-FFF2-40B4-BE49-F238E27FC236}">
                <a16:creationId xmlns:a16="http://schemas.microsoft.com/office/drawing/2014/main" id="{810B9D4D-7F1E-BE46-A686-CA58FCD4B636}"/>
              </a:ext>
            </a:extLst>
          </p:cNvPr>
          <p:cNvSpPr txBox="1"/>
          <p:nvPr/>
        </p:nvSpPr>
        <p:spPr>
          <a:xfrm>
            <a:off x="871870" y="6485860"/>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9" name="Text Placeholder 8">
            <a:extLst>
              <a:ext uri="{FF2B5EF4-FFF2-40B4-BE49-F238E27FC236}">
                <a16:creationId xmlns:a16="http://schemas.microsoft.com/office/drawing/2014/main" id="{D7FE4125-332D-44D2-A2DD-E72CE4399C6B}"/>
              </a:ext>
            </a:extLst>
          </p:cNvPr>
          <p:cNvSpPr txBox="1">
            <a:spLocks/>
          </p:cNvSpPr>
          <p:nvPr/>
        </p:nvSpPr>
        <p:spPr>
          <a:xfrm>
            <a:off x="483077" y="5464101"/>
            <a:ext cx="8536784" cy="228600"/>
          </a:xfrm>
          <a:prstGeom prst="rect">
            <a:avLst/>
          </a:prstGeom>
        </p:spPr>
        <p:txBody>
          <a:bodyPr anchor="b" anchorCtr="0"/>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ts val="0"/>
              </a:spcBef>
              <a:spcAft>
                <a:spcPct val="0"/>
              </a:spcAft>
              <a:buClrTx/>
              <a:buSzTx/>
              <a:buFont typeface="Arial" pitchFamily="34" charset="0"/>
              <a:buNone/>
              <a:tabLst/>
              <a:defRPr/>
            </a:pPr>
            <a:endParaRPr kumimoji="0" lang="en-US" sz="8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indent="0">
              <a:spcBef>
                <a:spcPts val="0"/>
              </a:spcBef>
              <a:buNone/>
              <a:defRPr/>
            </a:pPr>
            <a:r>
              <a:rPr lang="en-US" sz="800" b="0" i="1" dirty="0">
                <a:solidFill>
                  <a:schemeClr val="tx1">
                    <a:lumMod val="65000"/>
                    <a:lumOff val="3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1961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1B75D0-98E3-E663-1255-7660D06F0B0C}"/>
              </a:ext>
            </a:extLst>
          </p:cNvPr>
          <p:cNvSpPr>
            <a:spLocks noGrp="1"/>
          </p:cNvSpPr>
          <p:nvPr>
            <p:ph type="sldNum" sz="quarter" idx="15"/>
          </p:nvPr>
        </p:nvSpPr>
        <p:spPr/>
        <p:txBody>
          <a:bodyPr/>
          <a:lstStyle/>
          <a:p>
            <a:pPr>
              <a:defRPr/>
            </a:pPr>
            <a:fld id="{1F240CCD-C4FC-4740-A357-1287581EBA80}" type="slidenum">
              <a:rPr lang="en-US" smtClean="0"/>
              <a:pPr>
                <a:defRPr/>
              </a:pPr>
              <a:t>3</a:t>
            </a:fld>
            <a:endParaRPr lang="en-US" dirty="0"/>
          </a:p>
        </p:txBody>
      </p:sp>
      <p:sp>
        <p:nvSpPr>
          <p:cNvPr id="4" name="Text Placeholder 3">
            <a:extLst>
              <a:ext uri="{FF2B5EF4-FFF2-40B4-BE49-F238E27FC236}">
                <a16:creationId xmlns:a16="http://schemas.microsoft.com/office/drawing/2014/main" id="{C884B960-152C-4C03-3C21-C456A1D9E02C}"/>
              </a:ext>
            </a:extLst>
          </p:cNvPr>
          <p:cNvSpPr>
            <a:spLocks noGrp="1"/>
          </p:cNvSpPr>
          <p:nvPr>
            <p:ph type="body" sz="quarter" idx="17"/>
          </p:nvPr>
        </p:nvSpPr>
        <p:spPr/>
        <p:txBody>
          <a:bodyPr/>
          <a:lstStyle/>
          <a:p>
            <a:r>
              <a:rPr lang="en-US" dirty="0"/>
              <a:t>Texas PAB Borrowers</a:t>
            </a:r>
          </a:p>
        </p:txBody>
      </p:sp>
      <p:sp>
        <p:nvSpPr>
          <p:cNvPr id="7" name="TextBox 6">
            <a:extLst>
              <a:ext uri="{FF2B5EF4-FFF2-40B4-BE49-F238E27FC236}">
                <a16:creationId xmlns:a16="http://schemas.microsoft.com/office/drawing/2014/main" id="{0845999C-C4D8-CD5B-5440-C41DA156765C}"/>
              </a:ext>
            </a:extLst>
          </p:cNvPr>
          <p:cNvSpPr txBox="1"/>
          <p:nvPr/>
        </p:nvSpPr>
        <p:spPr>
          <a:xfrm>
            <a:off x="600523" y="938972"/>
            <a:ext cx="7444519" cy="419961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Low-income housing developers (through TDHCA, TSAHC, HFCs and PFCs)</a:t>
            </a:r>
          </a:p>
          <a:p>
            <a:pPr marL="285750" indent="-285750">
              <a:lnSpc>
                <a:spcPct val="15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Small industry (IDCs, or EDCs)</a:t>
            </a:r>
          </a:p>
          <a:p>
            <a:pPr marL="285750" indent="-285750">
              <a:lnSpc>
                <a:spcPct val="15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Large industry mitigating waste (IDCs, or EDCs)</a:t>
            </a:r>
          </a:p>
          <a:p>
            <a:pPr marL="285750" indent="-285750">
              <a:lnSpc>
                <a:spcPct val="15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THECB and other state issuers</a:t>
            </a:r>
          </a:p>
          <a:p>
            <a:pPr marL="285750" indent="-285750">
              <a:lnSpc>
                <a:spcPct val="15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Higher Education Authorities</a:t>
            </a:r>
          </a:p>
          <a:p>
            <a:pPr marL="285750" indent="-285750">
              <a:lnSpc>
                <a:spcPct val="15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The private portion of P3s in some transportation projects</a:t>
            </a:r>
          </a:p>
          <a:p>
            <a:pPr marL="285750" indent="-285750">
              <a:lnSpc>
                <a:spcPct val="15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TDHCA, TSAHC, Local HFCs for mortgage revenue bonds (MRBs) or mortgage credit certificates (MCCs)</a:t>
            </a:r>
          </a:p>
        </p:txBody>
      </p:sp>
    </p:spTree>
    <p:extLst>
      <p:ext uri="{BB962C8B-B14F-4D97-AF65-F5344CB8AC3E}">
        <p14:creationId xmlns:p14="http://schemas.microsoft.com/office/powerpoint/2010/main" val="389075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16C0FC-4E68-2FE5-6F40-A0E90E4C1E33}"/>
              </a:ext>
            </a:extLst>
          </p:cNvPr>
          <p:cNvSpPr>
            <a:spLocks noGrp="1"/>
          </p:cNvSpPr>
          <p:nvPr>
            <p:ph type="sldNum" sz="quarter" idx="15"/>
          </p:nvPr>
        </p:nvSpPr>
        <p:spPr/>
        <p:txBody>
          <a:bodyPr/>
          <a:lstStyle/>
          <a:p>
            <a:pPr>
              <a:defRPr/>
            </a:pPr>
            <a:fld id="{1F240CCD-C4FC-4740-A357-1287581EBA80}" type="slidenum">
              <a:rPr lang="en-US" smtClean="0"/>
              <a:pPr>
                <a:defRPr/>
              </a:pPr>
              <a:t>4</a:t>
            </a:fld>
            <a:endParaRPr lang="en-US" dirty="0"/>
          </a:p>
        </p:txBody>
      </p:sp>
      <p:sp>
        <p:nvSpPr>
          <p:cNvPr id="4" name="Text Placeholder 3">
            <a:extLst>
              <a:ext uri="{FF2B5EF4-FFF2-40B4-BE49-F238E27FC236}">
                <a16:creationId xmlns:a16="http://schemas.microsoft.com/office/drawing/2014/main" id="{021F4D42-AA42-69F6-883D-198A5F982F75}"/>
              </a:ext>
            </a:extLst>
          </p:cNvPr>
          <p:cNvSpPr>
            <a:spLocks noGrp="1"/>
          </p:cNvSpPr>
          <p:nvPr>
            <p:ph type="body" sz="quarter" idx="17"/>
          </p:nvPr>
        </p:nvSpPr>
        <p:spPr/>
        <p:txBody>
          <a:bodyPr/>
          <a:lstStyle/>
          <a:p>
            <a:r>
              <a:rPr lang="en-US" dirty="0"/>
              <a:t>Benefits of PABs</a:t>
            </a:r>
          </a:p>
        </p:txBody>
      </p:sp>
      <p:sp>
        <p:nvSpPr>
          <p:cNvPr id="7" name="TextBox 6">
            <a:extLst>
              <a:ext uri="{FF2B5EF4-FFF2-40B4-BE49-F238E27FC236}">
                <a16:creationId xmlns:a16="http://schemas.microsoft.com/office/drawing/2014/main" id="{77C01F7B-D12C-403B-1737-1934D52B3457}"/>
              </a:ext>
            </a:extLst>
          </p:cNvPr>
          <p:cNvSpPr txBox="1"/>
          <p:nvPr/>
        </p:nvSpPr>
        <p:spPr>
          <a:xfrm>
            <a:off x="377687" y="1347329"/>
            <a:ext cx="7659148" cy="2169825"/>
          </a:xfrm>
          <a:prstGeom prst="rect">
            <a:avLst/>
          </a:prstGeom>
          <a:noFill/>
        </p:spPr>
        <p:txBody>
          <a:bodyPr wrap="square">
            <a:spAutoFit/>
          </a:bodyPr>
          <a:lstStyle/>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A lower interest rate paid on borrowed money, providing cost savings for project expenditures.</a:t>
            </a:r>
          </a:p>
          <a:p>
            <a:pPr marL="285750" indent="-285750">
              <a:lnSpc>
                <a:spcPct val="150000"/>
              </a:lnSpc>
              <a:buFont typeface="Arial" panose="020B0604020202020204" pitchFamily="34" charset="0"/>
              <a:buChar char="•"/>
            </a:pPr>
            <a:r>
              <a:rPr lang="en-US" b="0" dirty="0">
                <a:latin typeface="Calibri" panose="020F0502020204030204" pitchFamily="34" charset="0"/>
                <a:cs typeface="Calibri" panose="020F0502020204030204" pitchFamily="34" charset="0"/>
              </a:rPr>
              <a:t>Reduced project risk. The risk is shifted to the private sector.</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The opportunity to complete projects with a positive benefit for the community.</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Secure tax-exempt financing to fund capital expenditures.</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Housing transactions are allowed access to 4% tax credits</a:t>
            </a:r>
          </a:p>
        </p:txBody>
      </p:sp>
    </p:spTree>
    <p:extLst>
      <p:ext uri="{BB962C8B-B14F-4D97-AF65-F5344CB8AC3E}">
        <p14:creationId xmlns:p14="http://schemas.microsoft.com/office/powerpoint/2010/main" val="213941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56D933-B4CC-454E-AC30-DF6732D56E33}"/>
              </a:ext>
            </a:extLst>
          </p:cNvPr>
          <p:cNvSpPr>
            <a:spLocks noGrp="1"/>
          </p:cNvSpPr>
          <p:nvPr>
            <p:ph type="sldNum" sz="quarter" idx="15"/>
          </p:nvPr>
        </p:nvSpPr>
        <p:spPr/>
        <p:txBody>
          <a:bodyPr/>
          <a:lstStyle/>
          <a:p>
            <a:pPr>
              <a:defRPr/>
            </a:pPr>
            <a:fld id="{B37FA8C0-43C0-4460-8243-047ED1820C3F}" type="slidenum">
              <a:rPr lang="en-US" smtClean="0"/>
              <a:pPr>
                <a:defRPr/>
              </a:pPr>
              <a:t>5</a:t>
            </a:fld>
            <a:endParaRPr lang="en-US" dirty="0"/>
          </a:p>
        </p:txBody>
      </p:sp>
      <p:sp>
        <p:nvSpPr>
          <p:cNvPr id="2" name="Content Placeholder 1">
            <a:extLst>
              <a:ext uri="{FF2B5EF4-FFF2-40B4-BE49-F238E27FC236}">
                <a16:creationId xmlns:a16="http://schemas.microsoft.com/office/drawing/2014/main" id="{76FFAB98-D3D3-4AB9-A6B5-3F676491D389}"/>
              </a:ext>
            </a:extLst>
          </p:cNvPr>
          <p:cNvSpPr>
            <a:spLocks noGrp="1"/>
          </p:cNvSpPr>
          <p:nvPr>
            <p:ph sz="quarter" idx="19"/>
          </p:nvPr>
        </p:nvSpPr>
        <p:spPr/>
        <p:txBody>
          <a:bodyPr/>
          <a:lstStyle/>
          <a:p>
            <a:pPr>
              <a:spcAft>
                <a:spcPts val="600"/>
              </a:spcAft>
            </a:pPr>
            <a:r>
              <a:rPr lang="en-US" sz="1600" dirty="0"/>
              <a:t>The State of Texas received  $3,603,548,640 in PAB allocation in 2023:</a:t>
            </a:r>
          </a:p>
          <a:p>
            <a:pPr lvl="1">
              <a:spcAft>
                <a:spcPts val="600"/>
              </a:spcAft>
            </a:pPr>
            <a:r>
              <a:rPr lang="en-US" b="1" dirty="0"/>
              <a:t>IDBs</a:t>
            </a:r>
            <a:r>
              <a:rPr lang="en-US" dirty="0"/>
              <a:t> 2% -   $72,070,973 </a:t>
            </a:r>
          </a:p>
          <a:p>
            <a:pPr lvl="1">
              <a:spcAft>
                <a:spcPts val="600"/>
              </a:spcAft>
            </a:pPr>
            <a:r>
              <a:rPr lang="en-US" b="1" dirty="0"/>
              <a:t>State Voted </a:t>
            </a:r>
            <a:r>
              <a:rPr lang="en-US" dirty="0"/>
              <a:t>10% -   $360,354,864 </a:t>
            </a:r>
          </a:p>
          <a:p>
            <a:pPr lvl="1">
              <a:spcAft>
                <a:spcPts val="600"/>
              </a:spcAft>
            </a:pPr>
            <a:r>
              <a:rPr lang="en-US" b="1" dirty="0"/>
              <a:t>TDHCA &amp; TSAHC MF </a:t>
            </a:r>
            <a:r>
              <a:rPr lang="en-US" dirty="0"/>
              <a:t>7.875%-  $283,779,456</a:t>
            </a:r>
          </a:p>
          <a:p>
            <a:pPr lvl="1">
              <a:spcAft>
                <a:spcPts val="600"/>
              </a:spcAft>
            </a:pPr>
            <a:r>
              <a:rPr lang="en-US" b="1" dirty="0"/>
              <a:t>Local HFC’s MF</a:t>
            </a:r>
            <a:r>
              <a:rPr lang="en-US" dirty="0"/>
              <a:t> 18.375% -   $662,152,062 </a:t>
            </a:r>
          </a:p>
          <a:p>
            <a:pPr lvl="1">
              <a:spcAft>
                <a:spcPts val="600"/>
              </a:spcAft>
            </a:pPr>
            <a:r>
              <a:rPr lang="en-US" b="1" dirty="0"/>
              <a:t>Single Family </a:t>
            </a:r>
            <a:r>
              <a:rPr lang="en-US" dirty="0"/>
              <a:t>32.25% - $1,162,144,436</a:t>
            </a:r>
          </a:p>
          <a:p>
            <a:pPr lvl="1">
              <a:spcAft>
                <a:spcPts val="600"/>
              </a:spcAft>
            </a:pPr>
            <a:r>
              <a:rPr lang="en-US" b="1" dirty="0"/>
              <a:t>Other</a:t>
            </a:r>
            <a:r>
              <a:rPr lang="en-US" dirty="0"/>
              <a:t> 29.5% -  $1,063,046,849</a:t>
            </a:r>
          </a:p>
          <a:p>
            <a:endParaRPr lang="en-US" dirty="0"/>
          </a:p>
        </p:txBody>
      </p:sp>
      <p:sp>
        <p:nvSpPr>
          <p:cNvPr id="6" name="Content Placeholder 5">
            <a:extLst>
              <a:ext uri="{FF2B5EF4-FFF2-40B4-BE49-F238E27FC236}">
                <a16:creationId xmlns:a16="http://schemas.microsoft.com/office/drawing/2014/main" id="{6D208435-10CB-453F-9953-2F38AFBB5B91}"/>
              </a:ext>
            </a:extLst>
          </p:cNvPr>
          <p:cNvSpPr>
            <a:spLocks noGrp="1"/>
          </p:cNvSpPr>
          <p:nvPr>
            <p:ph sz="quarter" idx="21"/>
          </p:nvPr>
        </p:nvSpPr>
        <p:spPr>
          <a:xfrm>
            <a:off x="4536759" y="1249236"/>
            <a:ext cx="4098283" cy="4505865"/>
          </a:xfrm>
        </p:spPr>
        <p:txBody>
          <a:bodyPr/>
          <a:lstStyle/>
          <a:p>
            <a:r>
              <a:rPr lang="en-US" sz="1600" dirty="0"/>
              <a:t>2023 Private Activity Bond Allocation – Texas </a:t>
            </a:r>
          </a:p>
          <a:p>
            <a:endParaRPr lang="en-US" dirty="0"/>
          </a:p>
        </p:txBody>
      </p:sp>
      <p:sp>
        <p:nvSpPr>
          <p:cNvPr id="15" name="Text Placeholder 14">
            <a:extLst>
              <a:ext uri="{FF2B5EF4-FFF2-40B4-BE49-F238E27FC236}">
                <a16:creationId xmlns:a16="http://schemas.microsoft.com/office/drawing/2014/main" id="{8D64042B-9AE5-4B58-90ED-0836C66971A2}"/>
              </a:ext>
            </a:extLst>
          </p:cNvPr>
          <p:cNvSpPr>
            <a:spLocks noGrp="1"/>
          </p:cNvSpPr>
          <p:nvPr>
            <p:ph type="body" sz="quarter" idx="17"/>
          </p:nvPr>
        </p:nvSpPr>
        <p:spPr/>
        <p:txBody>
          <a:bodyPr/>
          <a:lstStyle/>
          <a:p>
            <a:pPr>
              <a:spcAft>
                <a:spcPts val="600"/>
              </a:spcAft>
            </a:pPr>
            <a:r>
              <a:rPr lang="en-US" dirty="0"/>
              <a:t>Private Activity Bond Volume Cap</a:t>
            </a:r>
          </a:p>
        </p:txBody>
      </p:sp>
      <p:sp>
        <p:nvSpPr>
          <p:cNvPr id="4" name="TextBox 3">
            <a:extLst>
              <a:ext uri="{FF2B5EF4-FFF2-40B4-BE49-F238E27FC236}">
                <a16:creationId xmlns:a16="http://schemas.microsoft.com/office/drawing/2014/main" id="{810B9D4D-7F1E-BE46-A686-CA58FCD4B636}"/>
              </a:ext>
            </a:extLst>
          </p:cNvPr>
          <p:cNvSpPr txBox="1"/>
          <p:nvPr/>
        </p:nvSpPr>
        <p:spPr>
          <a:xfrm>
            <a:off x="871870" y="6485860"/>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9" name="Text Placeholder 8">
            <a:extLst>
              <a:ext uri="{FF2B5EF4-FFF2-40B4-BE49-F238E27FC236}">
                <a16:creationId xmlns:a16="http://schemas.microsoft.com/office/drawing/2014/main" id="{D7FE4125-332D-44D2-A2DD-E72CE4399C6B}"/>
              </a:ext>
            </a:extLst>
          </p:cNvPr>
          <p:cNvSpPr txBox="1">
            <a:spLocks/>
          </p:cNvSpPr>
          <p:nvPr/>
        </p:nvSpPr>
        <p:spPr>
          <a:xfrm>
            <a:off x="483077" y="5464101"/>
            <a:ext cx="8536784" cy="228600"/>
          </a:xfrm>
          <a:prstGeom prst="rect">
            <a:avLst/>
          </a:prstGeom>
        </p:spPr>
        <p:txBody>
          <a:bodyPr anchor="b" anchorCtr="0"/>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ts val="0"/>
              </a:spcBef>
              <a:spcAft>
                <a:spcPct val="0"/>
              </a:spcAft>
              <a:buClrTx/>
              <a:buSzTx/>
              <a:buFont typeface="Arial" pitchFamily="34" charset="0"/>
              <a:buNone/>
              <a:tabLst/>
              <a:defRPr/>
            </a:pPr>
            <a:endParaRPr kumimoji="0" lang="en-US" sz="8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indent="0">
              <a:spcBef>
                <a:spcPts val="0"/>
              </a:spcBef>
              <a:buNone/>
              <a:defRPr/>
            </a:pPr>
            <a:r>
              <a:rPr lang="en-US" sz="800" b="0" i="1" dirty="0">
                <a:solidFill>
                  <a:schemeClr val="tx1">
                    <a:lumMod val="65000"/>
                    <a:lumOff val="35000"/>
                  </a:schemeClr>
                </a:solidFill>
                <a:latin typeface="Arial" panose="020B0604020202020204" pitchFamily="34" charset="0"/>
                <a:cs typeface="Arial" panose="020B0604020202020204" pitchFamily="34" charset="0"/>
              </a:rPr>
              <a:t>.</a:t>
            </a:r>
          </a:p>
        </p:txBody>
      </p:sp>
      <p:graphicFrame>
        <p:nvGraphicFramePr>
          <p:cNvPr id="13" name="Chart Placeholder 13">
            <a:extLst>
              <a:ext uri="{FF2B5EF4-FFF2-40B4-BE49-F238E27FC236}">
                <a16:creationId xmlns:a16="http://schemas.microsoft.com/office/drawing/2014/main" id="{744D7094-B624-451D-B365-90CAE4F822FB}"/>
              </a:ext>
            </a:extLst>
          </p:cNvPr>
          <p:cNvGraphicFramePr>
            <a:graphicFrameLocks/>
          </p:cNvGraphicFramePr>
          <p:nvPr>
            <p:extLst>
              <p:ext uri="{D42A27DB-BD31-4B8C-83A1-F6EECF244321}">
                <p14:modId xmlns:p14="http://schemas.microsoft.com/office/powerpoint/2010/main" val="1292734646"/>
              </p:ext>
            </p:extLst>
          </p:nvPr>
        </p:nvGraphicFramePr>
        <p:xfrm>
          <a:off x="4379636" y="1377782"/>
          <a:ext cx="3992562" cy="401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490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919E2C-2684-4E56-B1E7-ED6CC84EEF3B}"/>
              </a:ext>
            </a:extLst>
          </p:cNvPr>
          <p:cNvSpPr>
            <a:spLocks noGrp="1"/>
          </p:cNvSpPr>
          <p:nvPr>
            <p:ph idx="1"/>
          </p:nvPr>
        </p:nvSpPr>
        <p:spPr/>
        <p:txBody>
          <a:bodyPr/>
          <a:lstStyle/>
          <a:p>
            <a:r>
              <a:rPr lang="en-US" sz="1800" dirty="0"/>
              <a:t>Tax-exempt multifamily bonds must receive an allocation of private activity volume cap. Using volume cap allows PAB issuers to issue tax-exempt bonds to fund projects. </a:t>
            </a:r>
          </a:p>
          <a:p>
            <a:r>
              <a:rPr lang="en-US" sz="1800" dirty="0"/>
              <a:t>The IRS sets the volume cap limits annually and each state receives an allocation of volume cap from the federal government based on the state’s population (i.e., $120 per capita with a minimum of $358,845,000 for 2023). </a:t>
            </a:r>
          </a:p>
          <a:p>
            <a:r>
              <a:rPr lang="en-US" sz="1800" dirty="0"/>
              <a:t>The State of Texas received $3,603,548,640 in PAB allocation in 2023. </a:t>
            </a:r>
          </a:p>
          <a:p>
            <a:r>
              <a:rPr lang="en-US" sz="1800" dirty="0"/>
              <a:t>Volume cap in the State of Texas is administered by the Texas Bond Review Board. </a:t>
            </a:r>
          </a:p>
          <a:p>
            <a:r>
              <a:rPr lang="en-US" sz="1800" dirty="0"/>
              <a:t>Once a multifamily deal receives its volume cap, the bonds must close within 180 days from receipt.</a:t>
            </a:r>
            <a:endParaRPr lang="en-US" sz="1800" b="1" i="1" dirty="0"/>
          </a:p>
          <a:p>
            <a:pPr marL="0" indent="0">
              <a:buNone/>
            </a:pPr>
            <a:endParaRPr lang="en-US" sz="1800" b="1" i="1" dirty="0"/>
          </a:p>
        </p:txBody>
      </p:sp>
      <p:sp>
        <p:nvSpPr>
          <p:cNvPr id="5" name="Slide Number Placeholder 4">
            <a:extLst>
              <a:ext uri="{FF2B5EF4-FFF2-40B4-BE49-F238E27FC236}">
                <a16:creationId xmlns:a16="http://schemas.microsoft.com/office/drawing/2014/main" id="{A756D933-B4CC-454E-AC30-DF6732D56E33}"/>
              </a:ext>
            </a:extLst>
          </p:cNvPr>
          <p:cNvSpPr>
            <a:spLocks noGrp="1"/>
          </p:cNvSpPr>
          <p:nvPr>
            <p:ph type="sldNum" sz="quarter" idx="16"/>
          </p:nvPr>
        </p:nvSpPr>
        <p:spPr/>
        <p:txBody>
          <a:bodyPr/>
          <a:lstStyle/>
          <a:p>
            <a:pPr>
              <a:defRPr/>
            </a:pPr>
            <a:fld id="{B37FA8C0-43C0-4460-8243-047ED1820C3F}" type="slidenum">
              <a:rPr lang="en-US" smtClean="0"/>
              <a:pPr>
                <a:defRPr/>
              </a:pPr>
              <a:t>6</a:t>
            </a:fld>
            <a:endParaRPr lang="en-US" dirty="0"/>
          </a:p>
        </p:txBody>
      </p:sp>
      <p:sp>
        <p:nvSpPr>
          <p:cNvPr id="12" name="Text Placeholder 11">
            <a:extLst>
              <a:ext uri="{FF2B5EF4-FFF2-40B4-BE49-F238E27FC236}">
                <a16:creationId xmlns:a16="http://schemas.microsoft.com/office/drawing/2014/main" id="{ED61524B-C0D1-4584-BF57-355A65CF4CAF}"/>
              </a:ext>
            </a:extLst>
          </p:cNvPr>
          <p:cNvSpPr>
            <a:spLocks noGrp="1"/>
          </p:cNvSpPr>
          <p:nvPr>
            <p:ph type="body" sz="quarter" idx="21"/>
          </p:nvPr>
        </p:nvSpPr>
        <p:spPr/>
        <p:txBody>
          <a:bodyPr/>
          <a:lstStyle/>
          <a:p>
            <a:endParaRPr lang="en-US" dirty="0"/>
          </a:p>
        </p:txBody>
      </p:sp>
      <p:sp>
        <p:nvSpPr>
          <p:cNvPr id="15" name="Text Placeholder 14">
            <a:extLst>
              <a:ext uri="{FF2B5EF4-FFF2-40B4-BE49-F238E27FC236}">
                <a16:creationId xmlns:a16="http://schemas.microsoft.com/office/drawing/2014/main" id="{8D64042B-9AE5-4B58-90ED-0836C66971A2}"/>
              </a:ext>
            </a:extLst>
          </p:cNvPr>
          <p:cNvSpPr>
            <a:spLocks noGrp="1"/>
          </p:cNvSpPr>
          <p:nvPr>
            <p:ph type="body" sz="quarter" idx="17"/>
          </p:nvPr>
        </p:nvSpPr>
        <p:spPr/>
        <p:txBody>
          <a:bodyPr/>
          <a:lstStyle/>
          <a:p>
            <a:r>
              <a:rPr lang="en-US" dirty="0"/>
              <a:t>Private Activity Bond Volume Cap</a:t>
            </a:r>
          </a:p>
        </p:txBody>
      </p:sp>
      <p:sp>
        <p:nvSpPr>
          <p:cNvPr id="4" name="TextBox 3">
            <a:extLst>
              <a:ext uri="{FF2B5EF4-FFF2-40B4-BE49-F238E27FC236}">
                <a16:creationId xmlns:a16="http://schemas.microsoft.com/office/drawing/2014/main" id="{810B9D4D-7F1E-BE46-A686-CA58FCD4B636}"/>
              </a:ext>
            </a:extLst>
          </p:cNvPr>
          <p:cNvSpPr txBox="1"/>
          <p:nvPr/>
        </p:nvSpPr>
        <p:spPr>
          <a:xfrm>
            <a:off x="871870" y="6485860"/>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9" name="Text Placeholder 8">
            <a:extLst>
              <a:ext uri="{FF2B5EF4-FFF2-40B4-BE49-F238E27FC236}">
                <a16:creationId xmlns:a16="http://schemas.microsoft.com/office/drawing/2014/main" id="{D7FE4125-332D-44D2-A2DD-E72CE4399C6B}"/>
              </a:ext>
            </a:extLst>
          </p:cNvPr>
          <p:cNvSpPr txBox="1">
            <a:spLocks/>
          </p:cNvSpPr>
          <p:nvPr/>
        </p:nvSpPr>
        <p:spPr>
          <a:xfrm>
            <a:off x="483077" y="5464101"/>
            <a:ext cx="8536784" cy="228600"/>
          </a:xfrm>
          <a:prstGeom prst="rect">
            <a:avLst/>
          </a:prstGeom>
        </p:spPr>
        <p:txBody>
          <a:bodyPr anchor="b" anchorCtr="0"/>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ts val="0"/>
              </a:spcBef>
              <a:spcAft>
                <a:spcPct val="0"/>
              </a:spcAft>
              <a:buClrTx/>
              <a:buSzTx/>
              <a:buFont typeface="Arial" pitchFamily="34" charset="0"/>
              <a:buNone/>
              <a:tabLst/>
              <a:defRPr/>
            </a:pPr>
            <a:endParaRPr kumimoji="0" lang="en-US" sz="8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indent="0">
              <a:spcBef>
                <a:spcPts val="0"/>
              </a:spcBef>
              <a:buNone/>
              <a:defRPr/>
            </a:pPr>
            <a:r>
              <a:rPr lang="en-US" sz="800" b="0" i="1" dirty="0">
                <a:solidFill>
                  <a:schemeClr val="tx1">
                    <a:lumMod val="65000"/>
                    <a:lumOff val="3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5583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B13CD952-0367-6485-724A-ED0D80520629}"/>
              </a:ext>
            </a:extLst>
          </p:cNvPr>
          <p:cNvPicPr>
            <a:picLocks noGrp="1" noChangeAspect="1"/>
          </p:cNvPicPr>
          <p:nvPr>
            <p:ph idx="1"/>
          </p:nvPr>
        </p:nvPicPr>
        <p:blipFill>
          <a:blip r:embed="rId3"/>
          <a:stretch>
            <a:fillRect/>
          </a:stretch>
        </p:blipFill>
        <p:spPr>
          <a:xfrm>
            <a:off x="483077" y="916301"/>
            <a:ext cx="7945438" cy="4358955"/>
          </a:xfrm>
          <a:prstGeom prst="rect">
            <a:avLst/>
          </a:prstGeom>
        </p:spPr>
      </p:pic>
      <p:sp>
        <p:nvSpPr>
          <p:cNvPr id="5" name="Slide Number Placeholder 4">
            <a:extLst>
              <a:ext uri="{FF2B5EF4-FFF2-40B4-BE49-F238E27FC236}">
                <a16:creationId xmlns:a16="http://schemas.microsoft.com/office/drawing/2014/main" id="{A756D933-B4CC-454E-AC30-DF6732D56E33}"/>
              </a:ext>
            </a:extLst>
          </p:cNvPr>
          <p:cNvSpPr>
            <a:spLocks noGrp="1"/>
          </p:cNvSpPr>
          <p:nvPr>
            <p:ph type="sldNum" sz="quarter" idx="16"/>
          </p:nvPr>
        </p:nvSpPr>
        <p:spPr/>
        <p:txBody>
          <a:bodyPr/>
          <a:lstStyle/>
          <a:p>
            <a:pPr>
              <a:defRPr/>
            </a:pPr>
            <a:fld id="{B37FA8C0-43C0-4460-8243-047ED1820C3F}" type="slidenum">
              <a:rPr lang="en-US" smtClean="0"/>
              <a:pPr>
                <a:defRPr/>
              </a:pPr>
              <a:t>7</a:t>
            </a:fld>
            <a:endParaRPr lang="en-US" dirty="0"/>
          </a:p>
        </p:txBody>
      </p:sp>
      <p:sp>
        <p:nvSpPr>
          <p:cNvPr id="15" name="Text Placeholder 14">
            <a:extLst>
              <a:ext uri="{FF2B5EF4-FFF2-40B4-BE49-F238E27FC236}">
                <a16:creationId xmlns:a16="http://schemas.microsoft.com/office/drawing/2014/main" id="{8D64042B-9AE5-4B58-90ED-0836C66971A2}"/>
              </a:ext>
            </a:extLst>
          </p:cNvPr>
          <p:cNvSpPr>
            <a:spLocks noGrp="1"/>
          </p:cNvSpPr>
          <p:nvPr>
            <p:ph type="body" sz="quarter" idx="17"/>
          </p:nvPr>
        </p:nvSpPr>
        <p:spPr/>
        <p:txBody>
          <a:bodyPr/>
          <a:lstStyle/>
          <a:p>
            <a:r>
              <a:rPr lang="en-US" dirty="0"/>
              <a:t>Priority Election</a:t>
            </a:r>
          </a:p>
        </p:txBody>
      </p:sp>
      <p:sp>
        <p:nvSpPr>
          <p:cNvPr id="4" name="TextBox 3">
            <a:extLst>
              <a:ext uri="{FF2B5EF4-FFF2-40B4-BE49-F238E27FC236}">
                <a16:creationId xmlns:a16="http://schemas.microsoft.com/office/drawing/2014/main" id="{810B9D4D-7F1E-BE46-A686-CA58FCD4B636}"/>
              </a:ext>
            </a:extLst>
          </p:cNvPr>
          <p:cNvSpPr txBox="1"/>
          <p:nvPr/>
        </p:nvSpPr>
        <p:spPr>
          <a:xfrm>
            <a:off x="871870" y="6485860"/>
            <a:ext cx="0" cy="0"/>
          </a:xfrm>
          <a:prstGeom prst="rect">
            <a:avLst/>
          </a:prstGeom>
        </p:spPr>
        <p:txBody>
          <a:bodyPr vert="horz" wrap="non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9" name="Text Placeholder 8">
            <a:extLst>
              <a:ext uri="{FF2B5EF4-FFF2-40B4-BE49-F238E27FC236}">
                <a16:creationId xmlns:a16="http://schemas.microsoft.com/office/drawing/2014/main" id="{D7FE4125-332D-44D2-A2DD-E72CE4399C6B}"/>
              </a:ext>
            </a:extLst>
          </p:cNvPr>
          <p:cNvSpPr txBox="1">
            <a:spLocks/>
          </p:cNvSpPr>
          <p:nvPr/>
        </p:nvSpPr>
        <p:spPr>
          <a:xfrm>
            <a:off x="483077" y="5464101"/>
            <a:ext cx="8536784" cy="228600"/>
          </a:xfrm>
          <a:prstGeom prst="rect">
            <a:avLst/>
          </a:prstGeom>
        </p:spPr>
        <p:txBody>
          <a:bodyPr anchor="b" anchorCtr="0"/>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ts val="0"/>
              </a:spcBef>
              <a:spcAft>
                <a:spcPct val="0"/>
              </a:spcAft>
              <a:buClrTx/>
              <a:buSzTx/>
              <a:buFont typeface="Arial" pitchFamily="34" charset="0"/>
              <a:buNone/>
              <a:tabLst/>
              <a:defRPr/>
            </a:pPr>
            <a:endParaRPr kumimoji="0" lang="en-US" sz="8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indent="0">
              <a:spcBef>
                <a:spcPts val="0"/>
              </a:spcBef>
              <a:buNone/>
              <a:defRPr/>
            </a:pPr>
            <a:r>
              <a:rPr lang="en-US" sz="800" b="0" i="1" dirty="0">
                <a:solidFill>
                  <a:schemeClr val="tx1">
                    <a:lumMod val="65000"/>
                    <a:lumOff val="35000"/>
                  </a:schemeClr>
                </a:solidFill>
                <a:latin typeface="Arial" panose="020B0604020202020204" pitchFamily="34" charset="0"/>
                <a:cs typeface="Arial" panose="020B0604020202020204" pitchFamily="34" charset="0"/>
              </a:rPr>
              <a:t>.</a:t>
            </a:r>
          </a:p>
        </p:txBody>
      </p:sp>
      <p:cxnSp>
        <p:nvCxnSpPr>
          <p:cNvPr id="6" name="Straight Connector 5">
            <a:extLst>
              <a:ext uri="{FF2B5EF4-FFF2-40B4-BE49-F238E27FC236}">
                <a16:creationId xmlns:a16="http://schemas.microsoft.com/office/drawing/2014/main" id="{FD6FAAB9-5780-216B-0A1B-0E82ACA39EA8}"/>
              </a:ext>
            </a:extLst>
          </p:cNvPr>
          <p:cNvCxnSpPr>
            <a:cxnSpLocks/>
          </p:cNvCxnSpPr>
          <p:nvPr/>
        </p:nvCxnSpPr>
        <p:spPr>
          <a:xfrm>
            <a:off x="0" y="1377017"/>
            <a:ext cx="91440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4DC16103-BEC9-CA50-2E53-513DCA309334}"/>
              </a:ext>
            </a:extLst>
          </p:cNvPr>
          <p:cNvCxnSpPr>
            <a:cxnSpLocks/>
          </p:cNvCxnSpPr>
          <p:nvPr/>
        </p:nvCxnSpPr>
        <p:spPr>
          <a:xfrm>
            <a:off x="0" y="4084609"/>
            <a:ext cx="9144000"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B793A638-5D46-4987-3AEB-4124F7CEFA47}"/>
              </a:ext>
            </a:extLst>
          </p:cNvPr>
          <p:cNvCxnSpPr>
            <a:cxnSpLocks/>
          </p:cNvCxnSpPr>
          <p:nvPr/>
        </p:nvCxnSpPr>
        <p:spPr>
          <a:xfrm>
            <a:off x="0" y="4689936"/>
            <a:ext cx="9144000"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B2725127-17D5-6E4D-2392-C3465724ACBF}"/>
              </a:ext>
            </a:extLst>
          </p:cNvPr>
          <p:cNvCxnSpPr>
            <a:cxnSpLocks/>
          </p:cNvCxnSpPr>
          <p:nvPr/>
        </p:nvCxnSpPr>
        <p:spPr>
          <a:xfrm>
            <a:off x="0" y="5273551"/>
            <a:ext cx="9144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6377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8E488F7-A8F2-C593-4155-BA8DC6B508B8}"/>
              </a:ext>
            </a:extLst>
          </p:cNvPr>
          <p:cNvPicPr>
            <a:picLocks noGrp="1" noChangeAspect="1"/>
          </p:cNvPicPr>
          <p:nvPr>
            <p:ph idx="1"/>
          </p:nvPr>
        </p:nvPicPr>
        <p:blipFill>
          <a:blip r:embed="rId2"/>
          <a:stretch>
            <a:fillRect/>
          </a:stretch>
        </p:blipFill>
        <p:spPr>
          <a:xfrm>
            <a:off x="167962" y="977611"/>
            <a:ext cx="7945438" cy="1160621"/>
          </a:xfrm>
          <a:prstGeom prst="rect">
            <a:avLst/>
          </a:prstGeom>
        </p:spPr>
      </p:pic>
      <p:sp>
        <p:nvSpPr>
          <p:cNvPr id="3" name="Slide Number Placeholder 2">
            <a:extLst>
              <a:ext uri="{FF2B5EF4-FFF2-40B4-BE49-F238E27FC236}">
                <a16:creationId xmlns:a16="http://schemas.microsoft.com/office/drawing/2014/main" id="{EA9DC7F8-7EA6-4C73-F713-0D47EB9705E0}"/>
              </a:ext>
            </a:extLst>
          </p:cNvPr>
          <p:cNvSpPr>
            <a:spLocks noGrp="1"/>
          </p:cNvSpPr>
          <p:nvPr>
            <p:ph type="sldNum" sz="quarter" idx="16"/>
          </p:nvPr>
        </p:nvSpPr>
        <p:spPr/>
        <p:txBody>
          <a:bodyPr/>
          <a:lstStyle/>
          <a:p>
            <a:pPr>
              <a:defRPr/>
            </a:pPr>
            <a:fld id="{F4688909-868C-417F-99E1-1828E926F449}" type="slidenum">
              <a:rPr lang="en-US" smtClean="0"/>
              <a:pPr>
                <a:defRPr/>
              </a:pPr>
              <a:t>8</a:t>
            </a:fld>
            <a:endParaRPr lang="en-US" dirty="0"/>
          </a:p>
        </p:txBody>
      </p:sp>
      <p:sp>
        <p:nvSpPr>
          <p:cNvPr id="6" name="Text Placeholder 5">
            <a:extLst>
              <a:ext uri="{FF2B5EF4-FFF2-40B4-BE49-F238E27FC236}">
                <a16:creationId xmlns:a16="http://schemas.microsoft.com/office/drawing/2014/main" id="{4048E2EF-E455-6B6A-86FB-24541DDE719A}"/>
              </a:ext>
            </a:extLst>
          </p:cNvPr>
          <p:cNvSpPr>
            <a:spLocks noGrp="1"/>
          </p:cNvSpPr>
          <p:nvPr>
            <p:ph type="body" sz="quarter" idx="17"/>
          </p:nvPr>
        </p:nvSpPr>
        <p:spPr/>
        <p:txBody>
          <a:bodyPr/>
          <a:lstStyle/>
          <a:p>
            <a:r>
              <a:rPr lang="en-US" dirty="0"/>
              <a:t>General Timeline of the Program Year</a:t>
            </a:r>
          </a:p>
        </p:txBody>
      </p:sp>
      <p:pic>
        <p:nvPicPr>
          <p:cNvPr id="11" name="Picture 10">
            <a:extLst>
              <a:ext uri="{FF2B5EF4-FFF2-40B4-BE49-F238E27FC236}">
                <a16:creationId xmlns:a16="http://schemas.microsoft.com/office/drawing/2014/main" id="{F8639923-6296-B565-DFCA-25B380044B26}"/>
              </a:ext>
            </a:extLst>
          </p:cNvPr>
          <p:cNvPicPr>
            <a:picLocks noChangeAspect="1"/>
          </p:cNvPicPr>
          <p:nvPr/>
        </p:nvPicPr>
        <p:blipFill>
          <a:blip r:embed="rId3"/>
          <a:stretch>
            <a:fillRect/>
          </a:stretch>
        </p:blipFill>
        <p:spPr>
          <a:xfrm>
            <a:off x="8473679" y="1178093"/>
            <a:ext cx="585267" cy="682811"/>
          </a:xfrm>
          <a:prstGeom prst="rect">
            <a:avLst/>
          </a:prstGeom>
        </p:spPr>
      </p:pic>
      <p:pic>
        <p:nvPicPr>
          <p:cNvPr id="12" name="Picture 11">
            <a:extLst>
              <a:ext uri="{FF2B5EF4-FFF2-40B4-BE49-F238E27FC236}">
                <a16:creationId xmlns:a16="http://schemas.microsoft.com/office/drawing/2014/main" id="{843B7D60-505E-76EC-50E4-1B6A0433D07E}"/>
              </a:ext>
            </a:extLst>
          </p:cNvPr>
          <p:cNvPicPr>
            <a:picLocks noChangeAspect="1"/>
          </p:cNvPicPr>
          <p:nvPr/>
        </p:nvPicPr>
        <p:blipFill>
          <a:blip r:embed="rId4"/>
          <a:stretch>
            <a:fillRect/>
          </a:stretch>
        </p:blipFill>
        <p:spPr>
          <a:xfrm>
            <a:off x="167962" y="2145571"/>
            <a:ext cx="7945438" cy="1687202"/>
          </a:xfrm>
          <a:prstGeom prst="rect">
            <a:avLst/>
          </a:prstGeom>
        </p:spPr>
      </p:pic>
      <p:pic>
        <p:nvPicPr>
          <p:cNvPr id="13" name="Picture 12">
            <a:extLst>
              <a:ext uri="{FF2B5EF4-FFF2-40B4-BE49-F238E27FC236}">
                <a16:creationId xmlns:a16="http://schemas.microsoft.com/office/drawing/2014/main" id="{14981600-447E-23DA-E6E3-16F52B53BDD4}"/>
              </a:ext>
            </a:extLst>
          </p:cNvPr>
          <p:cNvPicPr>
            <a:picLocks noChangeAspect="1"/>
          </p:cNvPicPr>
          <p:nvPr/>
        </p:nvPicPr>
        <p:blipFill>
          <a:blip r:embed="rId5"/>
          <a:stretch>
            <a:fillRect/>
          </a:stretch>
        </p:blipFill>
        <p:spPr>
          <a:xfrm>
            <a:off x="167963" y="4048685"/>
            <a:ext cx="7945438" cy="1154035"/>
          </a:xfrm>
          <a:prstGeom prst="rect">
            <a:avLst/>
          </a:prstGeom>
        </p:spPr>
      </p:pic>
      <p:pic>
        <p:nvPicPr>
          <p:cNvPr id="14" name="Picture 13">
            <a:extLst>
              <a:ext uri="{FF2B5EF4-FFF2-40B4-BE49-F238E27FC236}">
                <a16:creationId xmlns:a16="http://schemas.microsoft.com/office/drawing/2014/main" id="{52123C4E-34DC-7234-93EC-D17BC2A2ADF4}"/>
              </a:ext>
            </a:extLst>
          </p:cNvPr>
          <p:cNvPicPr>
            <a:picLocks noChangeAspect="1"/>
          </p:cNvPicPr>
          <p:nvPr/>
        </p:nvPicPr>
        <p:blipFill>
          <a:blip r:embed="rId3"/>
          <a:stretch>
            <a:fillRect/>
          </a:stretch>
        </p:blipFill>
        <p:spPr>
          <a:xfrm>
            <a:off x="8473678" y="2722509"/>
            <a:ext cx="585267" cy="682811"/>
          </a:xfrm>
          <a:prstGeom prst="rect">
            <a:avLst/>
          </a:prstGeom>
        </p:spPr>
      </p:pic>
      <p:sp>
        <p:nvSpPr>
          <p:cNvPr id="15" name="Star: 5 Points 14">
            <a:extLst>
              <a:ext uri="{FF2B5EF4-FFF2-40B4-BE49-F238E27FC236}">
                <a16:creationId xmlns:a16="http://schemas.microsoft.com/office/drawing/2014/main" id="{ED74F380-6743-0720-47DB-3D1D31A8619A}"/>
              </a:ext>
            </a:extLst>
          </p:cNvPr>
          <p:cNvSpPr/>
          <p:nvPr/>
        </p:nvSpPr>
        <p:spPr>
          <a:xfrm>
            <a:off x="291925" y="611486"/>
            <a:ext cx="627892" cy="590446"/>
          </a:xfrm>
          <a:prstGeom prst="star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0000"/>
              </a:highlight>
            </a:endParaRPr>
          </a:p>
        </p:txBody>
      </p:sp>
      <p:sp>
        <p:nvSpPr>
          <p:cNvPr id="16" name="Star: 5 Points 15">
            <a:extLst>
              <a:ext uri="{FF2B5EF4-FFF2-40B4-BE49-F238E27FC236}">
                <a16:creationId xmlns:a16="http://schemas.microsoft.com/office/drawing/2014/main" id="{5EC550EC-B63F-B789-378F-6AF8E7386895}"/>
              </a:ext>
            </a:extLst>
          </p:cNvPr>
          <p:cNvSpPr/>
          <p:nvPr/>
        </p:nvSpPr>
        <p:spPr>
          <a:xfrm>
            <a:off x="2291477" y="3770125"/>
            <a:ext cx="627892" cy="590446"/>
          </a:xfrm>
          <a:prstGeom prst="star5">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FF0000"/>
              </a:highlight>
            </a:endParaRPr>
          </a:p>
        </p:txBody>
      </p:sp>
    </p:spTree>
    <p:extLst>
      <p:ext uri="{BB962C8B-B14F-4D97-AF65-F5344CB8AC3E}">
        <p14:creationId xmlns:p14="http://schemas.microsoft.com/office/powerpoint/2010/main" val="1497573640"/>
      </p:ext>
    </p:extLst>
  </p:cSld>
  <p:clrMapOvr>
    <a:masterClrMapping/>
  </p:clrMapOvr>
</p:sld>
</file>

<file path=ppt/theme/theme1.xml><?xml version="1.0" encoding="utf-8"?>
<a:theme xmlns:a="http://schemas.openxmlformats.org/drawingml/2006/main" name="Electronic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able of Conte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4.xml><?xml version="1.0" encoding="utf-8"?>
<a:theme xmlns:a="http://schemas.openxmlformats.org/drawingml/2006/main" name="1_Section Brea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Various Slide Formats">
  <a:themeElements>
    <a:clrScheme name="HTS Colors">
      <a:dk1>
        <a:sysClr val="windowText" lastClr="000000"/>
      </a:dk1>
      <a:lt1>
        <a:sysClr val="window" lastClr="FFFFFF"/>
      </a:lt1>
      <a:dk2>
        <a:srgbClr val="44546A"/>
      </a:dk2>
      <a:lt2>
        <a:srgbClr val="E7E6E6"/>
      </a:lt2>
      <a:accent1>
        <a:srgbClr val="323F4F"/>
      </a:accent1>
      <a:accent2>
        <a:srgbClr val="00B0F0"/>
      </a:accent2>
      <a:accent3>
        <a:srgbClr val="92D050"/>
      </a:accent3>
      <a:accent4>
        <a:srgbClr val="ED7D31"/>
      </a:accent4>
      <a:accent5>
        <a:srgbClr val="00338D"/>
      </a:accent5>
      <a:accent6>
        <a:srgbClr val="AA272F"/>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6.xml><?xml version="1.0" encoding="utf-8"?>
<a:theme xmlns:a="http://schemas.openxmlformats.org/drawingml/2006/main" name="Market Upd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7.xml><?xml version="1.0" encoding="utf-8"?>
<a:theme xmlns:a="http://schemas.openxmlformats.org/drawingml/2006/main" name="1_Section Break">
  <a:themeElements>
    <a:clrScheme name="Test">
      <a:dk1>
        <a:srgbClr val="595959"/>
      </a:dk1>
      <a:lt1>
        <a:srgbClr val="FFFFFF"/>
      </a:lt1>
      <a:dk2>
        <a:srgbClr val="9DC1C4"/>
      </a:dk2>
      <a:lt2>
        <a:srgbClr val="00338D"/>
      </a:lt2>
      <a:accent1>
        <a:srgbClr val="AFCA90"/>
      </a:accent1>
      <a:accent2>
        <a:srgbClr val="C57200"/>
      </a:accent2>
      <a:accent3>
        <a:srgbClr val="6C4B1A"/>
      </a:accent3>
      <a:accent4>
        <a:srgbClr val="EEDB74"/>
      </a:accent4>
      <a:accent5>
        <a:srgbClr val="AD3A1C"/>
      </a:accent5>
      <a:accent6>
        <a:srgbClr val="8DA1BA"/>
      </a:accent6>
      <a:hlink>
        <a:srgbClr val="10235F"/>
      </a:hlink>
      <a:folHlink>
        <a:srgbClr val="CCCB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Various Slide Forma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B8149196E0E54B921B500D000BEB77" ma:contentTypeVersion="1" ma:contentTypeDescription="Create a new document." ma:contentTypeScope="" ma:versionID="84571c4ef70b881c09742d3c53528793">
  <xsd:schema xmlns:xsd="http://www.w3.org/2001/XMLSchema" xmlns:xs="http://www.w3.org/2001/XMLSchema" xmlns:p="http://schemas.microsoft.com/office/2006/metadata/properties" xmlns:ns2="97b2aafc-22a7-4082-8bb3-a31074187b1e" xmlns:ns3="02776575-d78a-419f-8263-e7a30f05927f" targetNamespace="http://schemas.microsoft.com/office/2006/metadata/properties" ma:root="true" ma:fieldsID="b2808230bdfe691f6e587b03c3430c50" ns2:_="" ns3:_="">
    <xsd:import namespace="97b2aafc-22a7-4082-8bb3-a31074187b1e"/>
    <xsd:import namespace="02776575-d78a-419f-8263-e7a30f05927f"/>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b2aafc-22a7-4082-8bb3-a31074187b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2776575-d78a-419f-8263-e7a30f05927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dlc_DocId xmlns="97b2aafc-22a7-4082-8bb3-a31074187b1e">HAD3RKN3VUVA-700269789-15</_dlc_DocId>
    <_dlc_DocIdUrl xmlns="97b2aafc-22a7-4082-8bb3-a31074187b1e">
      <Url>https://home.hilltopsecurities.com/departments/pubfin/_layouts/15/DocIdRedir.aspx?ID=HAD3RKN3VUVA-700269789-15</Url>
      <Description>HAD3RKN3VUVA-700269789-15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453A881-39A5-4631-BBF6-4E92CF831344}">
  <ds:schemaRefs>
    <ds:schemaRef ds:uri="http://schemas.microsoft.com/sharepoint/v3/contenttype/forms"/>
  </ds:schemaRefs>
</ds:datastoreItem>
</file>

<file path=customXml/itemProps2.xml><?xml version="1.0" encoding="utf-8"?>
<ds:datastoreItem xmlns:ds="http://schemas.openxmlformats.org/officeDocument/2006/customXml" ds:itemID="{D5DF2C1C-4937-441E-8788-8AD11950B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b2aafc-22a7-4082-8bb3-a31074187b1e"/>
    <ds:schemaRef ds:uri="02776575-d78a-419f-8263-e7a30f059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9B2337-8824-4683-9F46-74A26001941B}">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7b2aafc-22a7-4082-8bb3-a31074187b1e"/>
    <ds:schemaRef ds:uri="http://purl.org/dc/terms/"/>
    <ds:schemaRef ds:uri="02776575-d78a-419f-8263-e7a30f05927f"/>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A41E1EA-ADBF-4381-A55C-1A44C60E610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54817</TotalTime>
  <Words>827</Words>
  <Application>Microsoft Office PowerPoint</Application>
  <PresentationFormat>Letter Paper (8.5x11 in)</PresentationFormat>
  <Paragraphs>96</Paragraphs>
  <Slides>11</Slides>
  <Notes>6</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11</vt:i4>
      </vt:variant>
    </vt:vector>
  </HeadingPairs>
  <TitlesOfParts>
    <vt:vector size="27" baseType="lpstr">
      <vt:lpstr>Arial</vt:lpstr>
      <vt:lpstr>Arial Narrow</vt:lpstr>
      <vt:lpstr>Avenir Next LT Pro</vt:lpstr>
      <vt:lpstr>Calibri</vt:lpstr>
      <vt:lpstr>Courier New</vt:lpstr>
      <vt:lpstr>Minion Pro</vt:lpstr>
      <vt:lpstr>Times New Roman</vt:lpstr>
      <vt:lpstr>Wingdings</vt:lpstr>
      <vt:lpstr>Electronic Cover</vt:lpstr>
      <vt:lpstr>Print Cover</vt:lpstr>
      <vt:lpstr>1_Table of Contents</vt:lpstr>
      <vt:lpstr>1_Section Break</vt:lpstr>
      <vt:lpstr>Various Slide Formats</vt:lpstr>
      <vt:lpstr>Market Update</vt:lpstr>
      <vt:lpstr>1_Section Break</vt:lpstr>
      <vt:lpstr>Various Slide Formats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Vickie Hall (HTS)</dc:creator>
  <cp:lastModifiedBy>Braxton Parsons (HTS)</cp:lastModifiedBy>
  <cp:revision>436</cp:revision>
  <cp:lastPrinted>2023-10-09T15:23:04Z</cp:lastPrinted>
  <dcterms:created xsi:type="dcterms:W3CDTF">2021-07-21T00:05:29Z</dcterms:created>
  <dcterms:modified xsi:type="dcterms:W3CDTF">2023-10-16T20:26:26Z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0x010100ECB8149196E0E54B921B500D000BEB77</vt:lpwstr>
  </property>
  <property fmtid="{D5CDD505-2E9C-101B-9397-08002B2CF9AE}" pid="3" name="_dlc_DocIdItemGuid">
    <vt:lpwstr>eb70702d-e0db-482f-a4b0-acc8b15b7ac5</vt:lpwstr>
  </property>
</Properties>
</file>