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6" r:id="rId1"/>
  </p:sldMasterIdLst>
  <p:notesMasterIdLst>
    <p:notesMasterId r:id="rId22"/>
  </p:notesMasterIdLst>
  <p:sldIdLst>
    <p:sldId id="256" r:id="rId2"/>
    <p:sldId id="497" r:id="rId3"/>
    <p:sldId id="498" r:id="rId4"/>
    <p:sldId id="499" r:id="rId5"/>
    <p:sldId id="502" r:id="rId6"/>
    <p:sldId id="500" r:id="rId7"/>
    <p:sldId id="501" r:id="rId8"/>
    <p:sldId id="518" r:id="rId9"/>
    <p:sldId id="508" r:id="rId10"/>
    <p:sldId id="507" r:id="rId11"/>
    <p:sldId id="509" r:id="rId12"/>
    <p:sldId id="510" r:id="rId13"/>
    <p:sldId id="511" r:id="rId14"/>
    <p:sldId id="512" r:id="rId15"/>
    <p:sldId id="513" r:id="rId16"/>
    <p:sldId id="514" r:id="rId17"/>
    <p:sldId id="515" r:id="rId18"/>
    <p:sldId id="519" r:id="rId19"/>
    <p:sldId id="258" r:id="rId20"/>
    <p:sldId id="2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539B"/>
    <a:srgbClr val="5CAC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4694"/>
  </p:normalViewPr>
  <p:slideViewPr>
    <p:cSldViewPr snapToGrid="0" snapToObjects="1">
      <p:cViewPr varScale="1">
        <p:scale>
          <a:sx n="128" d="100"/>
          <a:sy n="128" d="100"/>
        </p:scale>
        <p:origin x="1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69880-99E1-5045-8837-165B21E879EE}" type="datetimeFigureOut">
              <a:rPr lang="en-US" smtClean="0"/>
              <a:t>10/17/24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A5F7C-B6EA-6D49-9D2E-E8365A13AD23}" type="slidenum">
              <a:rPr lang="en-US" smtClean="0"/>
              <a:t>‹#›</a:t>
            </a:fld>
            <a:endParaRPr lang="en-US"/>
          </a:p>
        </p:txBody>
      </p:sp>
    </p:spTree>
    <p:extLst>
      <p:ext uri="{BB962C8B-B14F-4D97-AF65-F5344CB8AC3E}">
        <p14:creationId xmlns:p14="http://schemas.microsoft.com/office/powerpoint/2010/main" val="379796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F1AE4E-5DEA-DF42-A350-76DEF0C82AA0}"/>
              </a:ext>
            </a:extLst>
          </p:cNvPr>
          <p:cNvPicPr>
            <a:picLocks noChangeAspect="1"/>
          </p:cNvPicPr>
          <p:nvPr userDrawn="1"/>
        </p:nvPicPr>
        <p:blipFill rotWithShape="1">
          <a:blip r:embed="rId2"/>
          <a:srcRect l="9667" t="16032" r="16033" b="490"/>
          <a:stretch/>
        </p:blipFill>
        <p:spPr>
          <a:xfrm>
            <a:off x="-1" y="0"/>
            <a:ext cx="9144001" cy="6858000"/>
          </a:xfrm>
          <a:prstGeom prst="rect">
            <a:avLst/>
          </a:prstGeom>
          <a:solidFill>
            <a:schemeClr val="bg1"/>
          </a:solidFill>
        </p:spPr>
      </p:pic>
      <p:sp>
        <p:nvSpPr>
          <p:cNvPr id="12" name="Rectangle 11">
            <a:extLst>
              <a:ext uri="{FF2B5EF4-FFF2-40B4-BE49-F238E27FC236}">
                <a16:creationId xmlns:a16="http://schemas.microsoft.com/office/drawing/2014/main" id="{BD0989A4-AF85-084F-B9D9-1B05DAF03B0B}"/>
              </a:ext>
            </a:extLst>
          </p:cNvPr>
          <p:cNvSpPr/>
          <p:nvPr userDrawn="1"/>
        </p:nvSpPr>
        <p:spPr>
          <a:xfrm>
            <a:off x="0" y="0"/>
            <a:ext cx="9144001" cy="6858000"/>
          </a:xfrm>
          <a:prstGeom prst="rect">
            <a:avLst/>
          </a:prstGeom>
          <a:solidFill>
            <a:srgbClr val="00539B">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807B9DFA-0CD6-F047-BC01-DF1C2AA494AF}"/>
              </a:ext>
            </a:extLst>
          </p:cNvPr>
          <p:cNvSpPr/>
          <p:nvPr userDrawn="1"/>
        </p:nvSpPr>
        <p:spPr>
          <a:xfrm rot="5400000">
            <a:off x="6995573" y="3367735"/>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0CB2175B-E8B1-3A46-A745-FD5CEE0B2C23}"/>
              </a:ext>
            </a:extLst>
          </p:cNvPr>
          <p:cNvSpPr/>
          <p:nvPr userDrawn="1"/>
        </p:nvSpPr>
        <p:spPr>
          <a:xfrm rot="5400000">
            <a:off x="6451548" y="1742523"/>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47CE612-B2CC-554E-82E8-31BB7DBE86A0}"/>
              </a:ext>
            </a:extLst>
          </p:cNvPr>
          <p:cNvSpPr/>
          <p:nvPr userDrawn="1"/>
        </p:nvSpPr>
        <p:spPr>
          <a:xfrm rot="16200000">
            <a:off x="6776828" y="666676"/>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2B320F42-D593-0046-90C3-98D09F1B20C7}"/>
              </a:ext>
            </a:extLst>
          </p:cNvPr>
          <p:cNvSpPr/>
          <p:nvPr userDrawn="1"/>
        </p:nvSpPr>
        <p:spPr>
          <a:xfrm rot="16200000">
            <a:off x="6852542" y="4726861"/>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EBD51C3-D656-2449-8917-8F7D91D281F6}"/>
              </a:ext>
            </a:extLst>
          </p:cNvPr>
          <p:cNvSpPr/>
          <p:nvPr userDrawn="1"/>
        </p:nvSpPr>
        <p:spPr>
          <a:xfrm rot="5400000">
            <a:off x="6464786" y="5736459"/>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D177A819-48A7-F64A-9974-BACE4736A663}"/>
              </a:ext>
            </a:extLst>
          </p:cNvPr>
          <p:cNvSpPr>
            <a:spLocks noGrp="1"/>
          </p:cNvSpPr>
          <p:nvPr>
            <p:ph type="ctrTitle"/>
          </p:nvPr>
        </p:nvSpPr>
        <p:spPr>
          <a:xfrm>
            <a:off x="287687" y="1609111"/>
            <a:ext cx="5523374" cy="1112203"/>
          </a:xfrm>
          <a:effectLst>
            <a:outerShdw blurRad="50800" dist="38100" dir="2700000" algn="tl" rotWithShape="0">
              <a:prstClr val="black">
                <a:alpha val="40000"/>
              </a:prstClr>
            </a:outerShdw>
          </a:effectLst>
        </p:spPr>
        <p:txBody>
          <a:bodyPr anchor="b">
            <a:normAutofit/>
          </a:bodyPr>
          <a:lstStyle>
            <a:lvl1pPr algn="l">
              <a:defRPr sz="3600">
                <a:solidFill>
                  <a:schemeClr val="bg1"/>
                </a:solidFill>
              </a:defRPr>
            </a:lvl1pPr>
          </a:lstStyle>
          <a:p>
            <a:endParaRPr lang="en-US" dirty="0"/>
          </a:p>
        </p:txBody>
      </p:sp>
      <p:sp>
        <p:nvSpPr>
          <p:cNvPr id="20" name="Subtitle 2">
            <a:extLst>
              <a:ext uri="{FF2B5EF4-FFF2-40B4-BE49-F238E27FC236}">
                <a16:creationId xmlns:a16="http://schemas.microsoft.com/office/drawing/2014/main" id="{C389226A-9B97-484B-8EF7-15F8D4A01C4D}"/>
              </a:ext>
            </a:extLst>
          </p:cNvPr>
          <p:cNvSpPr>
            <a:spLocks noGrp="1"/>
          </p:cNvSpPr>
          <p:nvPr>
            <p:ph type="subTitle" idx="1"/>
          </p:nvPr>
        </p:nvSpPr>
        <p:spPr>
          <a:xfrm>
            <a:off x="287687" y="2670958"/>
            <a:ext cx="5523374" cy="125080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1" name="Picture 20">
            <a:extLst>
              <a:ext uri="{FF2B5EF4-FFF2-40B4-BE49-F238E27FC236}">
                <a16:creationId xmlns:a16="http://schemas.microsoft.com/office/drawing/2014/main" id="{55E64FA1-1C21-2249-861E-E4B0A881A38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99763" y="445038"/>
            <a:ext cx="2368296" cy="563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568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9DE5C2ED-063F-884B-854B-201AE4E669D4}"/>
              </a:ext>
            </a:extLst>
          </p:cNvPr>
          <p:cNvSpPr/>
          <p:nvPr userDrawn="1"/>
        </p:nvSpPr>
        <p:spPr>
          <a:xfrm rot="5400000">
            <a:off x="-30480" y="30480"/>
            <a:ext cx="2265680" cy="2204720"/>
          </a:xfrm>
          <a:prstGeom prst="rtTriangle">
            <a:avLst/>
          </a:prstGeom>
          <a:solidFill>
            <a:srgbClr val="5CAC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6881" y="240792"/>
            <a:ext cx="4439920" cy="685800"/>
          </a:xfrm>
        </p:spPr>
        <p:txBody>
          <a:bodyPr anchor="b">
            <a:normAutofit/>
          </a:bodyPr>
          <a:lstStyle>
            <a:lvl1pPr>
              <a:defRPr sz="2400">
                <a:solidFill>
                  <a:srgbClr val="00539B"/>
                </a:solidFill>
              </a:defRPr>
            </a:lvl1pPr>
          </a:lstStyle>
          <a:p>
            <a:r>
              <a:rPr lang="en-US" dirty="0"/>
              <a:t>Click to edit Master title style</a:t>
            </a:r>
          </a:p>
        </p:txBody>
      </p:sp>
      <p:sp>
        <p:nvSpPr>
          <p:cNvPr id="4" name="Text Placeholder 3"/>
          <p:cNvSpPr>
            <a:spLocks noGrp="1"/>
          </p:cNvSpPr>
          <p:nvPr>
            <p:ph type="body" sz="half" idx="2"/>
          </p:nvPr>
        </p:nvSpPr>
        <p:spPr>
          <a:xfrm>
            <a:off x="4244497" y="1051560"/>
            <a:ext cx="4439919" cy="5122672"/>
          </a:xfrm>
          <a:prstGeom prst="rect">
            <a:avLst/>
          </a:prstGeom>
        </p:spPr>
        <p:txBody>
          <a:bodyPr>
            <a:normAutofit/>
          </a:bodyPr>
          <a:lstStyle>
            <a:lvl1pPr marL="0" indent="0">
              <a:buNone/>
              <a:defRPr sz="1400">
                <a:solidFill>
                  <a:srgbClr val="4040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Picture Placeholder 9">
            <a:extLst>
              <a:ext uri="{FF2B5EF4-FFF2-40B4-BE49-F238E27FC236}">
                <a16:creationId xmlns:a16="http://schemas.microsoft.com/office/drawing/2014/main" id="{441FD833-81CD-C743-BF75-8F6326A9AB53}"/>
              </a:ext>
            </a:extLst>
          </p:cNvPr>
          <p:cNvSpPr>
            <a:spLocks noGrp="1"/>
          </p:cNvSpPr>
          <p:nvPr>
            <p:ph type="pic" sz="quarter" idx="10"/>
          </p:nvPr>
        </p:nvSpPr>
        <p:spPr>
          <a:xfrm>
            <a:off x="241457" y="240792"/>
            <a:ext cx="3761583" cy="5933440"/>
          </a:xfrm>
          <a:prstGeom prst="rect">
            <a:avLst/>
          </a:prstGeom>
          <a:solidFill>
            <a:schemeClr val="bg1">
              <a:lumMod val="85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317497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9DE5C2ED-063F-884B-854B-201AE4E669D4}"/>
              </a:ext>
            </a:extLst>
          </p:cNvPr>
          <p:cNvSpPr/>
          <p:nvPr userDrawn="1"/>
        </p:nvSpPr>
        <p:spPr>
          <a:xfrm rot="10800000">
            <a:off x="6878320" y="0"/>
            <a:ext cx="2265680" cy="2204720"/>
          </a:xfrm>
          <a:prstGeom prst="rtTriangle">
            <a:avLst/>
          </a:prstGeom>
          <a:solidFill>
            <a:srgbClr val="5CAC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0367" y="240792"/>
            <a:ext cx="4439920" cy="685800"/>
          </a:xfrm>
        </p:spPr>
        <p:txBody>
          <a:bodyPr anchor="b">
            <a:normAutofit/>
          </a:bodyPr>
          <a:lstStyle>
            <a:lvl1pPr>
              <a:defRPr sz="2400">
                <a:solidFill>
                  <a:srgbClr val="00539B"/>
                </a:solidFill>
              </a:defRPr>
            </a:lvl1pPr>
          </a:lstStyle>
          <a:p>
            <a:r>
              <a:rPr lang="en-US" dirty="0"/>
              <a:t>Click to edit Master title style</a:t>
            </a:r>
          </a:p>
        </p:txBody>
      </p:sp>
      <p:sp>
        <p:nvSpPr>
          <p:cNvPr id="4" name="Text Placeholder 3"/>
          <p:cNvSpPr>
            <a:spLocks noGrp="1"/>
          </p:cNvSpPr>
          <p:nvPr>
            <p:ph type="body" sz="half" idx="2"/>
          </p:nvPr>
        </p:nvSpPr>
        <p:spPr>
          <a:xfrm>
            <a:off x="467983" y="1051560"/>
            <a:ext cx="4439919" cy="5122672"/>
          </a:xfrm>
          <a:prstGeom prst="rect">
            <a:avLst/>
          </a:prstGeom>
        </p:spPr>
        <p:txBody>
          <a:bodyPr>
            <a:normAutofit/>
          </a:bodyPr>
          <a:lstStyle>
            <a:lvl1pPr marL="0" indent="0">
              <a:buNone/>
              <a:defRPr sz="1400">
                <a:solidFill>
                  <a:srgbClr val="4040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Picture Placeholder 9">
            <a:extLst>
              <a:ext uri="{FF2B5EF4-FFF2-40B4-BE49-F238E27FC236}">
                <a16:creationId xmlns:a16="http://schemas.microsoft.com/office/drawing/2014/main" id="{441FD833-81CD-C743-BF75-8F6326A9AB53}"/>
              </a:ext>
            </a:extLst>
          </p:cNvPr>
          <p:cNvSpPr>
            <a:spLocks noGrp="1"/>
          </p:cNvSpPr>
          <p:nvPr>
            <p:ph type="pic" sz="quarter" idx="10"/>
          </p:nvPr>
        </p:nvSpPr>
        <p:spPr>
          <a:xfrm>
            <a:off x="5151432" y="240792"/>
            <a:ext cx="3761583" cy="5933440"/>
          </a:xfrm>
          <a:prstGeom prst="rect">
            <a:avLst/>
          </a:prstGeom>
          <a:solidFill>
            <a:schemeClr val="bg1">
              <a:lumMod val="85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324978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3B14A85E-CB00-F54B-9999-94B459C5A484}"/>
              </a:ext>
            </a:extLst>
          </p:cNvPr>
          <p:cNvSpPr/>
          <p:nvPr userDrawn="1"/>
        </p:nvSpPr>
        <p:spPr>
          <a:xfrm rot="5400000">
            <a:off x="-30480" y="30480"/>
            <a:ext cx="2265680" cy="2204720"/>
          </a:xfrm>
          <a:prstGeom prst="rtTriangle">
            <a:avLst/>
          </a:prstGeom>
          <a:solidFill>
            <a:srgbClr val="5CAC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2615ECB-3566-1342-852D-6897BA48282A}"/>
              </a:ext>
            </a:extLst>
          </p:cNvPr>
          <p:cNvSpPr/>
          <p:nvPr userDrawn="1"/>
        </p:nvSpPr>
        <p:spPr>
          <a:xfrm>
            <a:off x="0" y="637540"/>
            <a:ext cx="4328159" cy="5509260"/>
          </a:xfrm>
          <a:prstGeom prst="rect">
            <a:avLst/>
          </a:prstGeom>
          <a:solidFill>
            <a:srgbClr val="0053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9">
            <a:extLst>
              <a:ext uri="{FF2B5EF4-FFF2-40B4-BE49-F238E27FC236}">
                <a16:creationId xmlns:a16="http://schemas.microsoft.com/office/drawing/2014/main" id="{441FD833-81CD-C743-BF75-8F6326A9AB53}"/>
              </a:ext>
            </a:extLst>
          </p:cNvPr>
          <p:cNvSpPr>
            <a:spLocks noGrp="1"/>
          </p:cNvSpPr>
          <p:nvPr>
            <p:ph type="pic" sz="quarter" idx="10"/>
          </p:nvPr>
        </p:nvSpPr>
        <p:spPr>
          <a:xfrm>
            <a:off x="0" y="223520"/>
            <a:ext cx="3873343" cy="2722880"/>
          </a:xfrm>
          <a:prstGeom prst="rect">
            <a:avLst/>
          </a:prstGeom>
          <a:solidFill>
            <a:schemeClr val="bg1">
              <a:lumMod val="85000"/>
            </a:schemeClr>
          </a:solidFill>
        </p:spPr>
        <p:txBody>
          <a:bodyPr/>
          <a:lstStyle>
            <a:lvl1pPr marL="0" indent="0">
              <a:buNone/>
              <a:defRPr/>
            </a:lvl1pPr>
          </a:lstStyle>
          <a:p>
            <a:endParaRPr lang="en-US" dirty="0"/>
          </a:p>
        </p:txBody>
      </p:sp>
      <p:sp>
        <p:nvSpPr>
          <p:cNvPr id="10" name="Text Placeholder 3">
            <a:extLst>
              <a:ext uri="{FF2B5EF4-FFF2-40B4-BE49-F238E27FC236}">
                <a16:creationId xmlns:a16="http://schemas.microsoft.com/office/drawing/2014/main" id="{E39DC1EF-2525-9942-9E13-41CC7762E1CA}"/>
              </a:ext>
            </a:extLst>
          </p:cNvPr>
          <p:cNvSpPr>
            <a:spLocks noGrp="1"/>
          </p:cNvSpPr>
          <p:nvPr>
            <p:ph type="body" sz="half" idx="11"/>
          </p:nvPr>
        </p:nvSpPr>
        <p:spPr>
          <a:xfrm>
            <a:off x="355602" y="3997960"/>
            <a:ext cx="3517741" cy="1793240"/>
          </a:xfrm>
          <a:prstGeom prst="rect">
            <a:avLst/>
          </a:prstGeo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Content Placeholder 2">
            <a:extLst>
              <a:ext uri="{FF2B5EF4-FFF2-40B4-BE49-F238E27FC236}">
                <a16:creationId xmlns:a16="http://schemas.microsoft.com/office/drawing/2014/main" id="{FD41EB5A-82AC-C04F-A1CC-DCA6BEF7F330}"/>
              </a:ext>
            </a:extLst>
          </p:cNvPr>
          <p:cNvSpPr>
            <a:spLocks noGrp="1"/>
          </p:cNvSpPr>
          <p:nvPr>
            <p:ph idx="12"/>
          </p:nvPr>
        </p:nvSpPr>
        <p:spPr>
          <a:xfrm>
            <a:off x="4800600" y="637540"/>
            <a:ext cx="3886200" cy="5509260"/>
          </a:xfrm>
          <a:prstGeom prst="rect">
            <a:avLst/>
          </a:prstGeom>
        </p:spPr>
        <p:txBody>
          <a:bodyPr/>
          <a:lstStyle>
            <a:lvl1pPr marL="344488" indent="-344488">
              <a:buClr>
                <a:schemeClr val="tx1"/>
              </a:buClr>
              <a:buFont typeface=".Lucida Grande UI Regular"/>
              <a:buChar char="►"/>
              <a:defRPr/>
            </a:lvl1pPr>
            <a:lvl2pPr marL="690563" indent="-355600">
              <a:buClr>
                <a:schemeClr val="tx1"/>
              </a:buClr>
              <a:buFont typeface=".Hiragino Kaku Gothic Interface W3"/>
              <a:buChar char="▷"/>
              <a:defRPr/>
            </a:lvl2pPr>
            <a:lvl3pPr marL="1035050" indent="-284163">
              <a:buClr>
                <a:schemeClr val="tx1"/>
              </a:buClr>
              <a:buFont typeface="System Font Regular"/>
              <a:buChar char="&gt;"/>
              <a:defRPr/>
            </a:lvl3pPr>
            <a:lvl4pPr marL="1381125" indent="-355600">
              <a:buClr>
                <a:schemeClr val="tx1"/>
              </a:buClr>
              <a:buFont typeface="System Font Regular"/>
              <a:buChar char="–"/>
              <a:defRPr/>
            </a:lvl4pPr>
            <a:lvl5pPr marL="1716088" indent="-334963">
              <a:buClr>
                <a:schemeClr val="tx1"/>
              </a:buClr>
              <a:buFont typeface="System Font Regular"/>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4F9F782-59A9-C84F-9CE6-7BFF67AD964F}"/>
              </a:ext>
            </a:extLst>
          </p:cNvPr>
          <p:cNvSpPr>
            <a:spLocks noGrp="1"/>
          </p:cNvSpPr>
          <p:nvPr>
            <p:ph type="title"/>
          </p:nvPr>
        </p:nvSpPr>
        <p:spPr>
          <a:xfrm>
            <a:off x="355601" y="3169920"/>
            <a:ext cx="3517741" cy="685800"/>
          </a:xfrm>
        </p:spPr>
        <p:txBody>
          <a:bodyPr anchor="b">
            <a:normAutofit/>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55491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38ACA249-F723-7448-A1DB-67676486AE5A}"/>
              </a:ext>
            </a:extLst>
          </p:cNvPr>
          <p:cNvSpPr/>
          <p:nvPr userDrawn="1"/>
        </p:nvSpPr>
        <p:spPr>
          <a:xfrm rot="5400000">
            <a:off x="-30480" y="30480"/>
            <a:ext cx="2265680" cy="2204720"/>
          </a:xfrm>
          <a:prstGeom prst="rtTriangle">
            <a:avLst/>
          </a:prstGeom>
          <a:solidFill>
            <a:srgbClr val="5CAC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AA17899A-E0A5-8E43-A23C-AC89C0159C54}"/>
              </a:ext>
            </a:extLst>
          </p:cNvPr>
          <p:cNvSpPr/>
          <p:nvPr userDrawn="1"/>
        </p:nvSpPr>
        <p:spPr>
          <a:xfrm rot="5400000">
            <a:off x="-48285" y="281967"/>
            <a:ext cx="3589228" cy="3492657"/>
          </a:xfrm>
          <a:prstGeom prst="r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2C48A92-E11D-004C-980D-CA1D05EFDB5A}"/>
              </a:ext>
            </a:extLst>
          </p:cNvPr>
          <p:cNvSpPr/>
          <p:nvPr userDrawn="1"/>
        </p:nvSpPr>
        <p:spPr>
          <a:xfrm>
            <a:off x="3873342" y="1193800"/>
            <a:ext cx="5270657" cy="46304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9">
            <a:extLst>
              <a:ext uri="{FF2B5EF4-FFF2-40B4-BE49-F238E27FC236}">
                <a16:creationId xmlns:a16="http://schemas.microsoft.com/office/drawing/2014/main" id="{441FD833-81CD-C743-BF75-8F6326A9AB53}"/>
              </a:ext>
            </a:extLst>
          </p:cNvPr>
          <p:cNvSpPr>
            <a:spLocks noGrp="1"/>
          </p:cNvSpPr>
          <p:nvPr>
            <p:ph type="pic" sz="quarter" idx="10"/>
          </p:nvPr>
        </p:nvSpPr>
        <p:spPr>
          <a:xfrm>
            <a:off x="0" y="495300"/>
            <a:ext cx="3873343" cy="6362700"/>
          </a:xfrm>
          <a:prstGeom prst="rect">
            <a:avLst/>
          </a:prstGeom>
          <a:solidFill>
            <a:schemeClr val="bg1">
              <a:lumMod val="85000"/>
            </a:schemeClr>
          </a:solidFill>
        </p:spPr>
        <p:txBody>
          <a:bodyPr/>
          <a:lstStyle>
            <a:lvl1pPr marL="0" indent="0">
              <a:buNone/>
              <a:defRPr/>
            </a:lvl1pPr>
          </a:lstStyle>
          <a:p>
            <a:endParaRPr lang="en-US" dirty="0"/>
          </a:p>
        </p:txBody>
      </p:sp>
      <p:sp>
        <p:nvSpPr>
          <p:cNvPr id="15" name="Title 1">
            <a:extLst>
              <a:ext uri="{FF2B5EF4-FFF2-40B4-BE49-F238E27FC236}">
                <a16:creationId xmlns:a16="http://schemas.microsoft.com/office/drawing/2014/main" id="{04D788B5-FB40-3A4E-883E-165C82343A64}"/>
              </a:ext>
            </a:extLst>
          </p:cNvPr>
          <p:cNvSpPr>
            <a:spLocks noGrp="1"/>
          </p:cNvSpPr>
          <p:nvPr>
            <p:ph type="title"/>
          </p:nvPr>
        </p:nvSpPr>
        <p:spPr>
          <a:xfrm>
            <a:off x="4246881" y="1400048"/>
            <a:ext cx="4439920" cy="685800"/>
          </a:xfrm>
        </p:spPr>
        <p:txBody>
          <a:bodyPr anchor="b">
            <a:normAutofit/>
          </a:bodyPr>
          <a:lstStyle>
            <a:lvl1pPr>
              <a:defRPr sz="2400">
                <a:solidFill>
                  <a:srgbClr val="00539B"/>
                </a:solidFill>
              </a:defRPr>
            </a:lvl1pPr>
          </a:lstStyle>
          <a:p>
            <a:r>
              <a:rPr lang="en-US" dirty="0"/>
              <a:t>Click to edit Master title style</a:t>
            </a:r>
          </a:p>
        </p:txBody>
      </p:sp>
      <p:sp>
        <p:nvSpPr>
          <p:cNvPr id="16" name="Text Placeholder 3">
            <a:extLst>
              <a:ext uri="{FF2B5EF4-FFF2-40B4-BE49-F238E27FC236}">
                <a16:creationId xmlns:a16="http://schemas.microsoft.com/office/drawing/2014/main" id="{0C88CDDE-82F8-E741-A0B6-49D427A88B4C}"/>
              </a:ext>
            </a:extLst>
          </p:cNvPr>
          <p:cNvSpPr>
            <a:spLocks noGrp="1"/>
          </p:cNvSpPr>
          <p:nvPr>
            <p:ph type="body" sz="half" idx="2"/>
          </p:nvPr>
        </p:nvSpPr>
        <p:spPr>
          <a:xfrm>
            <a:off x="4244497" y="2174240"/>
            <a:ext cx="4439919" cy="3403600"/>
          </a:xfrm>
          <a:prstGeom prst="rect">
            <a:avLst/>
          </a:prstGeom>
          <a:noFill/>
        </p:spPr>
        <p:txBody>
          <a:bodyPr>
            <a:normAutofit/>
          </a:bodyPr>
          <a:lstStyle>
            <a:lvl1pPr marL="0" indent="0">
              <a:buNone/>
              <a:defRPr sz="1400">
                <a:solidFill>
                  <a:srgbClr val="4040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077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C41A97-6476-FB4B-8AFB-FFCCFFB4A911}"/>
              </a:ext>
            </a:extLst>
          </p:cNvPr>
          <p:cNvSpPr/>
          <p:nvPr userDrawn="1"/>
        </p:nvSpPr>
        <p:spPr>
          <a:xfrm>
            <a:off x="457200" y="2085975"/>
            <a:ext cx="8229600" cy="2686050"/>
          </a:xfrm>
          <a:prstGeom prst="rect">
            <a:avLst/>
          </a:prstGeom>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50000"/>
              </a:lnSpc>
            </a:pPr>
            <a:r>
              <a:rPr lang="en-US" altLang="en-US" sz="1400" dirty="0">
                <a:solidFill>
                  <a:srgbClr val="404040"/>
                </a:solidFill>
                <a:ea typeface="Arial" charset="0"/>
              </a:rPr>
              <a:t>This document has been prepared by Chapman and Cutler LLP attorneys for informational purposes only. It is general in nature and based on authorities that are subject to change. It is not intended as legal advice. Accordingly, readers should consult with, and seek the advice of, their own counsel with respect to any individual situation that involves the material contained in this document, the application of such material to their specific circumstances, or any questions relating to their own affairs that may be raised by such material.</a:t>
            </a:r>
          </a:p>
          <a:p>
            <a:pPr eaLnBrk="1" hangingPunct="1">
              <a:lnSpc>
                <a:spcPct val="150000"/>
              </a:lnSpc>
            </a:pPr>
            <a:endParaRPr lang="en-US" altLang="en-US" sz="1800" dirty="0">
              <a:solidFill>
                <a:srgbClr val="404040"/>
              </a:solidFill>
              <a:ea typeface="Arial" charset="0"/>
            </a:endParaRPr>
          </a:p>
          <a:p>
            <a:pPr eaLnBrk="1" hangingPunct="1">
              <a:lnSpc>
                <a:spcPct val="150000"/>
              </a:lnSpc>
            </a:pPr>
            <a:r>
              <a:rPr lang="en-US" altLang="en-US" sz="1100" dirty="0">
                <a:solidFill>
                  <a:srgbClr val="404040"/>
                </a:solidFill>
                <a:ea typeface="Arial" charset="0"/>
              </a:rPr>
              <a:t>© 2024 Chapman and Cutler LLP</a:t>
            </a:r>
          </a:p>
        </p:txBody>
      </p:sp>
    </p:spTree>
    <p:extLst>
      <p:ext uri="{BB962C8B-B14F-4D97-AF65-F5344CB8AC3E}">
        <p14:creationId xmlns:p14="http://schemas.microsoft.com/office/powerpoint/2010/main" val="285049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88C0897-0B51-1F4A-B96F-1F4C59906513}"/>
              </a:ext>
            </a:extLst>
          </p:cNvPr>
          <p:cNvSpPr/>
          <p:nvPr userDrawn="1"/>
        </p:nvSpPr>
        <p:spPr>
          <a:xfrm>
            <a:off x="6766560" y="5425440"/>
            <a:ext cx="2377440" cy="1432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5714F0-5F59-084E-8A1B-796D496BA0B2}"/>
              </a:ext>
            </a:extLst>
          </p:cNvPr>
          <p:cNvPicPr>
            <a:picLocks noChangeAspect="1"/>
          </p:cNvPicPr>
          <p:nvPr userDrawn="1"/>
        </p:nvPicPr>
        <p:blipFill>
          <a:blip r:embed="rId2"/>
          <a:srcRect/>
          <a:stretch/>
        </p:blipFill>
        <p:spPr>
          <a:xfrm>
            <a:off x="304802" y="4015076"/>
            <a:ext cx="3607441" cy="286038"/>
          </a:xfrm>
          <a:prstGeom prst="rect">
            <a:avLst/>
          </a:prstGeom>
        </p:spPr>
      </p:pic>
      <p:graphicFrame>
        <p:nvGraphicFramePr>
          <p:cNvPr id="2" name="Table 1">
            <a:extLst>
              <a:ext uri="{FF2B5EF4-FFF2-40B4-BE49-F238E27FC236}">
                <a16:creationId xmlns:a16="http://schemas.microsoft.com/office/drawing/2014/main" id="{F9F81A0B-A288-7FC3-4E0A-E6C545031862}"/>
              </a:ext>
            </a:extLst>
          </p:cNvPr>
          <p:cNvGraphicFramePr>
            <a:graphicFrameLocks noGrp="1"/>
          </p:cNvGraphicFramePr>
          <p:nvPr userDrawn="1">
            <p:extLst>
              <p:ext uri="{D42A27DB-BD31-4B8C-83A1-F6EECF244321}">
                <p14:modId xmlns:p14="http://schemas.microsoft.com/office/powerpoint/2010/main" val="1492019187"/>
              </p:ext>
            </p:extLst>
          </p:nvPr>
        </p:nvGraphicFramePr>
        <p:xfrm>
          <a:off x="205409" y="4542184"/>
          <a:ext cx="8938591" cy="2074746"/>
        </p:xfrm>
        <a:graphic>
          <a:graphicData uri="http://schemas.openxmlformats.org/drawingml/2006/table">
            <a:tbl>
              <a:tblPr/>
              <a:tblGrid>
                <a:gridCol w="2759047">
                  <a:extLst>
                    <a:ext uri="{9D8B030D-6E8A-4147-A177-3AD203B41FA5}">
                      <a16:colId xmlns:a16="http://schemas.microsoft.com/office/drawing/2014/main" val="20000"/>
                    </a:ext>
                  </a:extLst>
                </a:gridCol>
                <a:gridCol w="2859927">
                  <a:extLst>
                    <a:ext uri="{9D8B030D-6E8A-4147-A177-3AD203B41FA5}">
                      <a16:colId xmlns:a16="http://schemas.microsoft.com/office/drawing/2014/main" val="20001"/>
                    </a:ext>
                  </a:extLst>
                </a:gridCol>
                <a:gridCol w="3319617">
                  <a:extLst>
                    <a:ext uri="{9D8B030D-6E8A-4147-A177-3AD203B41FA5}">
                      <a16:colId xmlns:a16="http://schemas.microsoft.com/office/drawing/2014/main" val="20002"/>
                    </a:ext>
                  </a:extLst>
                </a:gridCol>
              </a:tblGrid>
              <a:tr h="944216">
                <a:tc>
                  <a:txBody>
                    <a:bodyPr/>
                    <a:lstStyle>
                      <a:lvl1pPr defTabSz="365125" eaLnBrk="0" hangingPunct="0">
                        <a:spcBef>
                          <a:spcPct val="20000"/>
                        </a:spcBef>
                        <a:spcAft>
                          <a:spcPts val="600"/>
                        </a:spcAft>
                        <a:buFont typeface="Wingdings" charset="2"/>
                        <a:defRPr>
                          <a:solidFill>
                            <a:srgbClr val="404040"/>
                          </a:solidFill>
                          <a:latin typeface="Arial" charset="0"/>
                          <a:ea typeface="ＭＳ Ｐゴシック" charset="-128"/>
                        </a:defRPr>
                      </a:lvl1pPr>
                      <a:lvl2pPr marL="37931725" indent="-37474525" defTabSz="365125" eaLnBrk="0" hangingPunct="0">
                        <a:spcBef>
                          <a:spcPct val="20000"/>
                        </a:spcBef>
                        <a:spcAft>
                          <a:spcPts val="600"/>
                        </a:spcAft>
                        <a:buFont typeface="Arial" charset="0"/>
                        <a:defRPr sz="1600">
                          <a:solidFill>
                            <a:srgbClr val="404040"/>
                          </a:solidFill>
                          <a:latin typeface="Arial" charset="0"/>
                          <a:ea typeface="ＭＳ Ｐゴシック" charset="-128"/>
                        </a:defRPr>
                      </a:lvl2pPr>
                      <a:lvl3pPr eaLnBrk="0" hangingPunct="0">
                        <a:spcBef>
                          <a:spcPct val="20000"/>
                        </a:spcBef>
                        <a:spcAft>
                          <a:spcPts val="600"/>
                        </a:spcAft>
                        <a:defRPr sz="1600">
                          <a:solidFill>
                            <a:srgbClr val="404040"/>
                          </a:solidFill>
                          <a:latin typeface="Arial" charset="0"/>
                          <a:ea typeface="ＭＳ Ｐゴシック" charset="-128"/>
                        </a:defRPr>
                      </a:lvl3pPr>
                      <a:lvl4pPr eaLnBrk="0" hangingPunct="0">
                        <a:spcBef>
                          <a:spcPct val="20000"/>
                        </a:spcBef>
                        <a:spcAft>
                          <a:spcPts val="600"/>
                        </a:spcAft>
                        <a:defRPr sz="1600">
                          <a:solidFill>
                            <a:srgbClr val="404040"/>
                          </a:solidFill>
                          <a:latin typeface="Arial" charset="0"/>
                          <a:ea typeface="ＭＳ Ｐゴシック" charset="-128"/>
                        </a:defRPr>
                      </a:lvl4pPr>
                      <a:lvl5pPr eaLnBrk="0" hangingPunct="0">
                        <a:spcBef>
                          <a:spcPct val="20000"/>
                        </a:spcBef>
                        <a:spcAft>
                          <a:spcPts val="600"/>
                        </a:spcAft>
                        <a:defRPr sz="1600">
                          <a:solidFill>
                            <a:srgbClr val="404040"/>
                          </a:solidFill>
                          <a:latin typeface="Arial" charset="0"/>
                          <a:ea typeface="ＭＳ Ｐゴシック" charset="-128"/>
                        </a:defRPr>
                      </a:lvl5pPr>
                      <a:lvl6pPr marL="457200" eaLnBrk="0" fontAlgn="base" hangingPunct="0">
                        <a:spcBef>
                          <a:spcPct val="20000"/>
                        </a:spcBef>
                        <a:spcAft>
                          <a:spcPts val="600"/>
                        </a:spcAft>
                        <a:defRPr sz="1600">
                          <a:solidFill>
                            <a:srgbClr val="404040"/>
                          </a:solidFill>
                          <a:latin typeface="Arial" charset="0"/>
                          <a:ea typeface="ＭＳ Ｐゴシック" charset="-128"/>
                        </a:defRPr>
                      </a:lvl6pPr>
                      <a:lvl7pPr marL="914400" eaLnBrk="0" fontAlgn="base" hangingPunct="0">
                        <a:spcBef>
                          <a:spcPct val="20000"/>
                        </a:spcBef>
                        <a:spcAft>
                          <a:spcPts val="600"/>
                        </a:spcAft>
                        <a:defRPr sz="1600">
                          <a:solidFill>
                            <a:srgbClr val="404040"/>
                          </a:solidFill>
                          <a:latin typeface="Arial" charset="0"/>
                          <a:ea typeface="ＭＳ Ｐゴシック" charset="-128"/>
                        </a:defRPr>
                      </a:lvl7pPr>
                      <a:lvl8pPr marL="1371600" eaLnBrk="0" fontAlgn="base" hangingPunct="0">
                        <a:spcBef>
                          <a:spcPct val="20000"/>
                        </a:spcBef>
                        <a:spcAft>
                          <a:spcPts val="600"/>
                        </a:spcAft>
                        <a:defRPr sz="1600">
                          <a:solidFill>
                            <a:srgbClr val="404040"/>
                          </a:solidFill>
                          <a:latin typeface="Arial" charset="0"/>
                          <a:ea typeface="ＭＳ Ｐゴシック" charset="-128"/>
                        </a:defRPr>
                      </a:lvl8pPr>
                      <a:lvl9pPr marL="1828800" eaLnBrk="0" fontAlgn="base" hangingPunct="0">
                        <a:spcBef>
                          <a:spcPct val="20000"/>
                        </a:spcBef>
                        <a:spcAft>
                          <a:spcPts val="600"/>
                        </a:spcAft>
                        <a:defRPr sz="1600">
                          <a:solidFill>
                            <a:srgbClr val="404040"/>
                          </a:solidFill>
                          <a:latin typeface="Arial" charset="0"/>
                          <a:ea typeface="ＭＳ Ｐゴシック" charset="-128"/>
                        </a:defRPr>
                      </a:lvl9pPr>
                    </a:lstStyle>
                    <a:p>
                      <a:pPr marL="0" marR="0" lvl="0" indent="0" algn="l" defTabSz="365125"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404040"/>
                          </a:solidFill>
                          <a:effectLst/>
                          <a:latin typeface="Helvetica" charset="0"/>
                          <a:ea typeface="ＭＳ Ｐゴシック" charset="-128"/>
                        </a:rPr>
                        <a:t>Charlotte</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Helvetica" charset="0"/>
                          <a:ea typeface="ＭＳ Ｐゴシック" charset="-128"/>
                        </a:rPr>
                        <a:t>650 South Tryon Street, Suite 200</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Helvetica" charset="0"/>
                          <a:ea typeface="ＭＳ Ｐゴシック" charset="-128"/>
                        </a:rPr>
                        <a:t>Charlotte, North Carolina </a:t>
                      </a:r>
                      <a:r>
                        <a:rPr kumimoji="0" lang="en-US" altLang="en-US" sz="1100" b="0" i="0" u="none" strike="noStrike" kern="1200" cap="none" normalizeH="0" baseline="0" dirty="0">
                          <a:ln>
                            <a:noFill/>
                          </a:ln>
                          <a:solidFill>
                            <a:srgbClr val="404040"/>
                          </a:solidFill>
                          <a:effectLst/>
                          <a:latin typeface="Helvetica" charset="0"/>
                          <a:ea typeface="ＭＳ Ｐゴシック" charset="-128"/>
                          <a:cs typeface="+mn-cs"/>
                        </a:rPr>
                        <a:t>28202-3502</a:t>
                      </a:r>
                      <a:br>
                        <a:rPr kumimoji="0" lang="en-US" altLang="en-US" sz="1100" b="0" i="0" u="none" strike="noStrike" kern="1200" cap="none" normalizeH="0" baseline="0" dirty="0">
                          <a:ln>
                            <a:noFill/>
                          </a:ln>
                          <a:solidFill>
                            <a:srgbClr val="404040"/>
                          </a:solidFill>
                          <a:effectLst/>
                          <a:latin typeface="Helvetica" charset="0"/>
                          <a:ea typeface="ＭＳ Ｐゴシック" charset="-128"/>
                          <a:cs typeface="+mn-cs"/>
                        </a:rPr>
                      </a:br>
                      <a:r>
                        <a:rPr kumimoji="0" lang="en-US" sz="1100" b="0" i="0" u="none" strike="noStrike" kern="1200" cap="none" normalizeH="0" baseline="0" dirty="0">
                          <a:ln>
                            <a:noFill/>
                          </a:ln>
                          <a:solidFill>
                            <a:srgbClr val="404040"/>
                          </a:solidFill>
                          <a:effectLst/>
                          <a:latin typeface="Helvetica" charset="0"/>
                          <a:ea typeface="ＭＳ Ｐゴシック" charset="-128"/>
                          <a:cs typeface="+mn-cs"/>
                        </a:rPr>
                        <a:t>980.495.7400</a:t>
                      </a:r>
                      <a:endParaRPr kumimoji="0" lang="en-US" altLang="en-US" sz="1100" b="0" i="0" u="none" strike="noStrike" kern="1200" cap="none" normalizeH="0" baseline="0" dirty="0">
                        <a:ln>
                          <a:noFill/>
                        </a:ln>
                        <a:solidFill>
                          <a:srgbClr val="404040"/>
                        </a:solidFill>
                        <a:effectLst/>
                        <a:latin typeface="Helvetica" charset="0"/>
                        <a:ea typeface="ＭＳ Ｐゴシック" charset="-128"/>
                        <a:cs typeface="+mn-cs"/>
                      </a:endParaRPr>
                    </a:p>
                  </a:txBody>
                  <a:tcPr marL="107576" marR="107576" marT="62345" marB="623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365125" eaLnBrk="0" hangingPunct="0">
                        <a:spcBef>
                          <a:spcPct val="20000"/>
                        </a:spcBef>
                        <a:spcAft>
                          <a:spcPts val="600"/>
                        </a:spcAft>
                        <a:buFont typeface="Wingdings" charset="2"/>
                        <a:defRPr>
                          <a:solidFill>
                            <a:srgbClr val="404040"/>
                          </a:solidFill>
                          <a:latin typeface="Arial" charset="0"/>
                          <a:ea typeface="ＭＳ Ｐゴシック" charset="-128"/>
                        </a:defRPr>
                      </a:lvl1pPr>
                      <a:lvl2pPr marL="37931725" indent="-37474525" defTabSz="365125" eaLnBrk="0" hangingPunct="0">
                        <a:spcBef>
                          <a:spcPct val="20000"/>
                        </a:spcBef>
                        <a:spcAft>
                          <a:spcPts val="600"/>
                        </a:spcAft>
                        <a:buFont typeface="Arial" charset="0"/>
                        <a:defRPr sz="1600">
                          <a:solidFill>
                            <a:srgbClr val="404040"/>
                          </a:solidFill>
                          <a:latin typeface="Arial" charset="0"/>
                          <a:ea typeface="ＭＳ Ｐゴシック" charset="-128"/>
                        </a:defRPr>
                      </a:lvl2pPr>
                      <a:lvl3pPr eaLnBrk="0" hangingPunct="0">
                        <a:spcBef>
                          <a:spcPct val="20000"/>
                        </a:spcBef>
                        <a:spcAft>
                          <a:spcPts val="600"/>
                        </a:spcAft>
                        <a:defRPr sz="1600">
                          <a:solidFill>
                            <a:srgbClr val="404040"/>
                          </a:solidFill>
                          <a:latin typeface="Arial" charset="0"/>
                          <a:ea typeface="ＭＳ Ｐゴシック" charset="-128"/>
                        </a:defRPr>
                      </a:lvl3pPr>
                      <a:lvl4pPr eaLnBrk="0" hangingPunct="0">
                        <a:spcBef>
                          <a:spcPct val="20000"/>
                        </a:spcBef>
                        <a:spcAft>
                          <a:spcPts val="600"/>
                        </a:spcAft>
                        <a:defRPr sz="1600">
                          <a:solidFill>
                            <a:srgbClr val="404040"/>
                          </a:solidFill>
                          <a:latin typeface="Arial" charset="0"/>
                          <a:ea typeface="ＭＳ Ｐゴシック" charset="-128"/>
                        </a:defRPr>
                      </a:lvl4pPr>
                      <a:lvl5pPr eaLnBrk="0" hangingPunct="0">
                        <a:spcBef>
                          <a:spcPct val="20000"/>
                        </a:spcBef>
                        <a:spcAft>
                          <a:spcPts val="600"/>
                        </a:spcAft>
                        <a:defRPr sz="1600">
                          <a:solidFill>
                            <a:srgbClr val="404040"/>
                          </a:solidFill>
                          <a:latin typeface="Arial" charset="0"/>
                          <a:ea typeface="ＭＳ Ｐゴシック" charset="-128"/>
                        </a:defRPr>
                      </a:lvl5pPr>
                      <a:lvl6pPr marL="457200" eaLnBrk="0" fontAlgn="base" hangingPunct="0">
                        <a:spcBef>
                          <a:spcPct val="20000"/>
                        </a:spcBef>
                        <a:spcAft>
                          <a:spcPts val="600"/>
                        </a:spcAft>
                        <a:defRPr sz="1600">
                          <a:solidFill>
                            <a:srgbClr val="404040"/>
                          </a:solidFill>
                          <a:latin typeface="Arial" charset="0"/>
                          <a:ea typeface="ＭＳ Ｐゴシック" charset="-128"/>
                        </a:defRPr>
                      </a:lvl6pPr>
                      <a:lvl7pPr marL="914400" eaLnBrk="0" fontAlgn="base" hangingPunct="0">
                        <a:spcBef>
                          <a:spcPct val="20000"/>
                        </a:spcBef>
                        <a:spcAft>
                          <a:spcPts val="600"/>
                        </a:spcAft>
                        <a:defRPr sz="1600">
                          <a:solidFill>
                            <a:srgbClr val="404040"/>
                          </a:solidFill>
                          <a:latin typeface="Arial" charset="0"/>
                          <a:ea typeface="ＭＳ Ｐゴシック" charset="-128"/>
                        </a:defRPr>
                      </a:lvl7pPr>
                      <a:lvl8pPr marL="1371600" eaLnBrk="0" fontAlgn="base" hangingPunct="0">
                        <a:spcBef>
                          <a:spcPct val="20000"/>
                        </a:spcBef>
                        <a:spcAft>
                          <a:spcPts val="600"/>
                        </a:spcAft>
                        <a:defRPr sz="1600">
                          <a:solidFill>
                            <a:srgbClr val="404040"/>
                          </a:solidFill>
                          <a:latin typeface="Arial" charset="0"/>
                          <a:ea typeface="ＭＳ Ｐゴシック" charset="-128"/>
                        </a:defRPr>
                      </a:lvl8pPr>
                      <a:lvl9pPr marL="1828800" eaLnBrk="0" fontAlgn="base" hangingPunct="0">
                        <a:spcBef>
                          <a:spcPct val="20000"/>
                        </a:spcBef>
                        <a:spcAft>
                          <a:spcPts val="600"/>
                        </a:spcAft>
                        <a:defRPr sz="1600">
                          <a:solidFill>
                            <a:srgbClr val="404040"/>
                          </a:solidFill>
                          <a:latin typeface="Arial" charset="0"/>
                          <a:ea typeface="ＭＳ Ｐゴシック" charset="-128"/>
                        </a:defRPr>
                      </a:lvl9pPr>
                    </a:lstStyle>
                    <a:p>
                      <a:r>
                        <a:rPr kumimoji="0" lang="en-US" altLang="en-US" sz="1100" b="1" i="0" u="none" strike="noStrike" cap="none" normalizeH="0" baseline="0" dirty="0">
                          <a:ln>
                            <a:noFill/>
                          </a:ln>
                          <a:solidFill>
                            <a:srgbClr val="404040"/>
                          </a:solidFill>
                          <a:effectLst/>
                          <a:latin typeface="Helvetica" charset="0"/>
                          <a:ea typeface="ＭＳ Ｐゴシック" charset="-128"/>
                        </a:rPr>
                        <a:t>Chicago</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sz="1100" b="0" i="0" u="none" strike="noStrike" kern="1200" cap="none" normalizeH="0" baseline="0" dirty="0">
                          <a:ln>
                            <a:noFill/>
                          </a:ln>
                          <a:solidFill>
                            <a:srgbClr val="404040"/>
                          </a:solidFill>
                          <a:effectLst/>
                          <a:latin typeface="Helvetica" charset="0"/>
                          <a:ea typeface="ＭＳ Ｐゴシック" charset="-128"/>
                          <a:cs typeface="+mn-cs"/>
                        </a:rPr>
                        <a:t>320 South Canal Street, 27th Floor</a:t>
                      </a:r>
                      <a:br>
                        <a:rPr kumimoji="0" lang="en-US" sz="1100" b="0" i="0" u="none" strike="noStrike" kern="1200" cap="none" normalizeH="0" baseline="0" dirty="0">
                          <a:ln>
                            <a:noFill/>
                          </a:ln>
                          <a:solidFill>
                            <a:srgbClr val="404040"/>
                          </a:solidFill>
                          <a:effectLst/>
                          <a:latin typeface="Helvetica" charset="0"/>
                          <a:ea typeface="ＭＳ Ｐゴシック" charset="-128"/>
                          <a:cs typeface="+mn-cs"/>
                        </a:rPr>
                      </a:br>
                      <a:r>
                        <a:rPr kumimoji="0" lang="en-US" sz="1100" b="0" i="0" u="none" strike="noStrike" kern="1200" cap="none" normalizeH="0" baseline="0" dirty="0">
                          <a:ln>
                            <a:noFill/>
                          </a:ln>
                          <a:solidFill>
                            <a:srgbClr val="404040"/>
                          </a:solidFill>
                          <a:effectLst/>
                          <a:latin typeface="Helvetica" charset="0"/>
                          <a:ea typeface="ＭＳ Ｐゴシック" charset="-128"/>
                          <a:cs typeface="+mn-cs"/>
                        </a:rPr>
                        <a:t>Chicago, Illinois 60606</a:t>
                      </a:r>
                      <a:br>
                        <a:rPr kumimoji="0" lang="en-US" sz="1100" b="0" i="0" u="none" strike="noStrike" kern="1200" cap="none" normalizeH="0" baseline="0" dirty="0">
                          <a:ln>
                            <a:noFill/>
                          </a:ln>
                          <a:solidFill>
                            <a:srgbClr val="404040"/>
                          </a:solidFill>
                          <a:effectLst/>
                          <a:latin typeface="Helvetica" charset="0"/>
                          <a:ea typeface="ＭＳ Ｐゴシック" charset="-128"/>
                          <a:cs typeface="+mn-cs"/>
                        </a:rPr>
                      </a:br>
                      <a:r>
                        <a:rPr kumimoji="0" lang="en-US" altLang="en-US" sz="1100" b="0" i="0" u="none" strike="noStrike" kern="1200" cap="none" normalizeH="0" baseline="0" dirty="0">
                          <a:ln>
                            <a:noFill/>
                          </a:ln>
                          <a:solidFill>
                            <a:srgbClr val="404040"/>
                          </a:solidFill>
                          <a:effectLst/>
                          <a:latin typeface="Helvetica" charset="0"/>
                          <a:ea typeface="ＭＳ Ｐゴシック" charset="-128"/>
                          <a:cs typeface="+mn-cs"/>
                        </a:rPr>
                        <a:t>312.845.3000</a:t>
                      </a:r>
                    </a:p>
                  </a:txBody>
                  <a:tcPr marL="107576" marR="107576" marT="62345" marB="623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spcAft>
                          <a:spcPts val="600"/>
                        </a:spcAft>
                        <a:buFont typeface="Wingdings" charset="2"/>
                        <a:defRPr>
                          <a:solidFill>
                            <a:srgbClr val="404040"/>
                          </a:solidFill>
                          <a:latin typeface="Arial" charset="0"/>
                          <a:ea typeface="ＭＳ Ｐゴシック" charset="-128"/>
                        </a:defRPr>
                      </a:lvl1pPr>
                      <a:lvl2pPr marL="37931725" indent="-37474525" eaLnBrk="0" hangingPunct="0">
                        <a:spcBef>
                          <a:spcPct val="20000"/>
                        </a:spcBef>
                        <a:spcAft>
                          <a:spcPts val="600"/>
                        </a:spcAft>
                        <a:buFont typeface="Arial" charset="0"/>
                        <a:defRPr sz="1600">
                          <a:solidFill>
                            <a:srgbClr val="404040"/>
                          </a:solidFill>
                          <a:latin typeface="Arial" charset="0"/>
                          <a:ea typeface="ＭＳ Ｐゴシック" charset="-128"/>
                        </a:defRPr>
                      </a:lvl2pPr>
                      <a:lvl3pPr eaLnBrk="0" hangingPunct="0">
                        <a:spcBef>
                          <a:spcPct val="20000"/>
                        </a:spcBef>
                        <a:spcAft>
                          <a:spcPts val="600"/>
                        </a:spcAft>
                        <a:defRPr sz="1600">
                          <a:solidFill>
                            <a:srgbClr val="404040"/>
                          </a:solidFill>
                          <a:latin typeface="Arial" charset="0"/>
                          <a:ea typeface="ＭＳ Ｐゴシック" charset="-128"/>
                        </a:defRPr>
                      </a:lvl3pPr>
                      <a:lvl4pPr eaLnBrk="0" hangingPunct="0">
                        <a:spcBef>
                          <a:spcPct val="20000"/>
                        </a:spcBef>
                        <a:spcAft>
                          <a:spcPts val="600"/>
                        </a:spcAft>
                        <a:defRPr sz="1600">
                          <a:solidFill>
                            <a:srgbClr val="404040"/>
                          </a:solidFill>
                          <a:latin typeface="Arial" charset="0"/>
                          <a:ea typeface="ＭＳ Ｐゴシック" charset="-128"/>
                        </a:defRPr>
                      </a:lvl4pPr>
                      <a:lvl5pPr eaLnBrk="0" hangingPunct="0">
                        <a:spcBef>
                          <a:spcPct val="20000"/>
                        </a:spcBef>
                        <a:spcAft>
                          <a:spcPts val="600"/>
                        </a:spcAft>
                        <a:defRPr sz="1600">
                          <a:solidFill>
                            <a:srgbClr val="404040"/>
                          </a:solidFill>
                          <a:latin typeface="Arial" charset="0"/>
                          <a:ea typeface="ＭＳ Ｐゴシック" charset="-128"/>
                        </a:defRPr>
                      </a:lvl5pPr>
                      <a:lvl6pPr marL="457200" eaLnBrk="0" fontAlgn="base" hangingPunct="0">
                        <a:spcBef>
                          <a:spcPct val="20000"/>
                        </a:spcBef>
                        <a:spcAft>
                          <a:spcPts val="600"/>
                        </a:spcAft>
                        <a:defRPr sz="1600">
                          <a:solidFill>
                            <a:srgbClr val="404040"/>
                          </a:solidFill>
                          <a:latin typeface="Arial" charset="0"/>
                          <a:ea typeface="ＭＳ Ｐゴシック" charset="-128"/>
                        </a:defRPr>
                      </a:lvl6pPr>
                      <a:lvl7pPr marL="914400" eaLnBrk="0" fontAlgn="base" hangingPunct="0">
                        <a:spcBef>
                          <a:spcPct val="20000"/>
                        </a:spcBef>
                        <a:spcAft>
                          <a:spcPts val="600"/>
                        </a:spcAft>
                        <a:defRPr sz="1600">
                          <a:solidFill>
                            <a:srgbClr val="404040"/>
                          </a:solidFill>
                          <a:latin typeface="Arial" charset="0"/>
                          <a:ea typeface="ＭＳ Ｐゴシック" charset="-128"/>
                        </a:defRPr>
                      </a:lvl7pPr>
                      <a:lvl8pPr marL="1371600" eaLnBrk="0" fontAlgn="base" hangingPunct="0">
                        <a:spcBef>
                          <a:spcPct val="20000"/>
                        </a:spcBef>
                        <a:spcAft>
                          <a:spcPts val="600"/>
                        </a:spcAft>
                        <a:defRPr sz="1600">
                          <a:solidFill>
                            <a:srgbClr val="404040"/>
                          </a:solidFill>
                          <a:latin typeface="Arial" charset="0"/>
                          <a:ea typeface="ＭＳ Ｐゴシック" charset="-128"/>
                        </a:defRPr>
                      </a:lvl8pPr>
                      <a:lvl9pPr marL="1828800" eaLnBrk="0" fontAlgn="base" hangingPunct="0">
                        <a:spcBef>
                          <a:spcPct val="20000"/>
                        </a:spcBef>
                        <a:spcAft>
                          <a:spcPts val="600"/>
                        </a:spcAft>
                        <a:defRPr sz="1600">
                          <a:solidFill>
                            <a:srgbClr val="40404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altLang="en-US" sz="1100" b="1" i="0" u="none" strike="noStrike" cap="none" normalizeH="0" baseline="0" dirty="0">
                          <a:ln>
                            <a:noFill/>
                          </a:ln>
                          <a:solidFill>
                            <a:srgbClr val="404040"/>
                          </a:solidFill>
                          <a:effectLst/>
                          <a:latin typeface="Helvetica" charset="0"/>
                          <a:ea typeface="ＭＳ Ｐゴシック" charset="-128"/>
                        </a:rPr>
                        <a:t>New York</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Arial" charset="0"/>
                          <a:ea typeface="ＭＳ Ｐゴシック" charset="-128"/>
                        </a:rPr>
                        <a:t>1270 Avenue of the Americas, 30th Floor</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altLang="en-US" sz="1100" b="0" i="0" u="none" strike="noStrike" cap="none" normalizeH="0" baseline="0" dirty="0">
                          <a:ln>
                            <a:noFill/>
                          </a:ln>
                          <a:solidFill>
                            <a:srgbClr val="404040"/>
                          </a:solidFill>
                          <a:effectLst/>
                          <a:latin typeface="Arial" charset="0"/>
                          <a:ea typeface="ＭＳ Ｐゴシック" charset="-128"/>
                        </a:rPr>
                        <a:t>New York, New York 10020-1708</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Helvetica" charset="0"/>
                          <a:ea typeface="ＭＳ Ｐゴシック" charset="-128"/>
                        </a:rPr>
                        <a:t>212.655.6000</a:t>
                      </a:r>
                    </a:p>
                  </a:txBody>
                  <a:tcPr marL="107576" marR="107576" marT="62345" marB="623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00100">
                <a:tc>
                  <a:txBody>
                    <a:bodyPr/>
                    <a:lstStyle>
                      <a:lvl1pPr eaLnBrk="0" hangingPunct="0">
                        <a:spcBef>
                          <a:spcPct val="20000"/>
                        </a:spcBef>
                        <a:spcAft>
                          <a:spcPts val="600"/>
                        </a:spcAft>
                        <a:buFont typeface="Wingdings" charset="2"/>
                        <a:defRPr>
                          <a:solidFill>
                            <a:srgbClr val="404040"/>
                          </a:solidFill>
                          <a:latin typeface="Arial" charset="0"/>
                          <a:ea typeface="ＭＳ Ｐゴシック" charset="-128"/>
                        </a:defRPr>
                      </a:lvl1pPr>
                      <a:lvl2pPr marL="37931725" indent="-37474525" eaLnBrk="0" hangingPunct="0">
                        <a:spcBef>
                          <a:spcPct val="20000"/>
                        </a:spcBef>
                        <a:spcAft>
                          <a:spcPts val="600"/>
                        </a:spcAft>
                        <a:buFont typeface="Arial" charset="0"/>
                        <a:defRPr sz="1600">
                          <a:solidFill>
                            <a:srgbClr val="404040"/>
                          </a:solidFill>
                          <a:latin typeface="Arial" charset="0"/>
                          <a:ea typeface="ＭＳ Ｐゴシック" charset="-128"/>
                        </a:defRPr>
                      </a:lvl2pPr>
                      <a:lvl3pPr eaLnBrk="0" hangingPunct="0">
                        <a:spcBef>
                          <a:spcPct val="20000"/>
                        </a:spcBef>
                        <a:spcAft>
                          <a:spcPts val="600"/>
                        </a:spcAft>
                        <a:defRPr sz="1600">
                          <a:solidFill>
                            <a:srgbClr val="404040"/>
                          </a:solidFill>
                          <a:latin typeface="Arial" charset="0"/>
                          <a:ea typeface="ＭＳ Ｐゴシック" charset="-128"/>
                        </a:defRPr>
                      </a:lvl3pPr>
                      <a:lvl4pPr eaLnBrk="0" hangingPunct="0">
                        <a:spcBef>
                          <a:spcPct val="20000"/>
                        </a:spcBef>
                        <a:spcAft>
                          <a:spcPts val="600"/>
                        </a:spcAft>
                        <a:defRPr sz="1600">
                          <a:solidFill>
                            <a:srgbClr val="404040"/>
                          </a:solidFill>
                          <a:latin typeface="Arial" charset="0"/>
                          <a:ea typeface="ＭＳ Ｐゴシック" charset="-128"/>
                        </a:defRPr>
                      </a:lvl4pPr>
                      <a:lvl5pPr eaLnBrk="0" hangingPunct="0">
                        <a:spcBef>
                          <a:spcPct val="20000"/>
                        </a:spcBef>
                        <a:spcAft>
                          <a:spcPts val="600"/>
                        </a:spcAft>
                        <a:defRPr sz="1600">
                          <a:solidFill>
                            <a:srgbClr val="404040"/>
                          </a:solidFill>
                          <a:latin typeface="Arial" charset="0"/>
                          <a:ea typeface="ＭＳ Ｐゴシック" charset="-128"/>
                        </a:defRPr>
                      </a:lvl5pPr>
                      <a:lvl6pPr marL="457200" eaLnBrk="0" fontAlgn="base" hangingPunct="0">
                        <a:spcBef>
                          <a:spcPct val="20000"/>
                        </a:spcBef>
                        <a:spcAft>
                          <a:spcPts val="600"/>
                        </a:spcAft>
                        <a:defRPr sz="1600">
                          <a:solidFill>
                            <a:srgbClr val="404040"/>
                          </a:solidFill>
                          <a:latin typeface="Arial" charset="0"/>
                          <a:ea typeface="ＭＳ Ｐゴシック" charset="-128"/>
                        </a:defRPr>
                      </a:lvl6pPr>
                      <a:lvl7pPr marL="914400" eaLnBrk="0" fontAlgn="base" hangingPunct="0">
                        <a:spcBef>
                          <a:spcPct val="20000"/>
                        </a:spcBef>
                        <a:spcAft>
                          <a:spcPts val="600"/>
                        </a:spcAft>
                        <a:defRPr sz="1600">
                          <a:solidFill>
                            <a:srgbClr val="404040"/>
                          </a:solidFill>
                          <a:latin typeface="Arial" charset="0"/>
                          <a:ea typeface="ＭＳ Ｐゴシック" charset="-128"/>
                        </a:defRPr>
                      </a:lvl7pPr>
                      <a:lvl8pPr marL="1371600" eaLnBrk="0" fontAlgn="base" hangingPunct="0">
                        <a:spcBef>
                          <a:spcPct val="20000"/>
                        </a:spcBef>
                        <a:spcAft>
                          <a:spcPts val="600"/>
                        </a:spcAft>
                        <a:defRPr sz="1600">
                          <a:solidFill>
                            <a:srgbClr val="404040"/>
                          </a:solidFill>
                          <a:latin typeface="Arial" charset="0"/>
                          <a:ea typeface="ＭＳ Ｐゴシック" charset="-128"/>
                        </a:defRPr>
                      </a:lvl8pPr>
                      <a:lvl9pPr marL="1828800" eaLnBrk="0" fontAlgn="base" hangingPunct="0">
                        <a:spcBef>
                          <a:spcPct val="20000"/>
                        </a:spcBef>
                        <a:spcAft>
                          <a:spcPts val="600"/>
                        </a:spcAft>
                        <a:defRPr sz="1600">
                          <a:solidFill>
                            <a:srgbClr val="40404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0" lang="en-US" altLang="en-US" sz="1100" b="1" i="0" u="none" strike="noStrike" cap="none" normalizeH="0" baseline="0" dirty="0">
                          <a:ln>
                            <a:noFill/>
                          </a:ln>
                          <a:solidFill>
                            <a:srgbClr val="404040"/>
                          </a:solidFill>
                          <a:effectLst/>
                          <a:latin typeface="Helvetica" charset="0"/>
                          <a:ea typeface="ＭＳ Ｐゴシック" charset="-128"/>
                        </a:rPr>
                        <a:t>Salt Lake City</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Helvetica" charset="0"/>
                          <a:ea typeface="ＭＳ Ｐゴシック" charset="-128"/>
                        </a:rPr>
                        <a:t>215 South State Street, Suite 560</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Helvetica" charset="0"/>
                          <a:ea typeface="ＭＳ Ｐゴシック" charset="-128"/>
                        </a:rPr>
                        <a:t>Salt Lake City, Utah 84111-2341</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Helvetica" charset="0"/>
                          <a:ea typeface="ＭＳ Ｐゴシック" charset="-128"/>
                        </a:rPr>
                        <a:t>801.533.0066</a:t>
                      </a: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endParaRPr kumimoji="0" lang="en-US" altLang="en-US" sz="1100" b="0" i="0" u="none" strike="noStrike" cap="none" normalizeH="0" baseline="0" dirty="0">
                        <a:ln>
                          <a:noFill/>
                        </a:ln>
                        <a:solidFill>
                          <a:srgbClr val="404040"/>
                        </a:solidFill>
                        <a:effectLst/>
                        <a:latin typeface="Helvetica"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0" lang="en-US" altLang="en-US" sz="1100" b="1" i="0" u="none" strike="noStrike" cap="none" normalizeH="0" baseline="0" dirty="0" err="1">
                          <a:ln>
                            <a:noFill/>
                          </a:ln>
                          <a:solidFill>
                            <a:srgbClr val="404040"/>
                          </a:solidFill>
                          <a:effectLst/>
                          <a:latin typeface="Helvetica" charset="0"/>
                          <a:ea typeface="ＭＳ Ｐゴシック" charset="-128"/>
                        </a:rPr>
                        <a:t>chapman.com</a:t>
                      </a:r>
                      <a:endParaRPr kumimoji="0" lang="en-US" altLang="en-US" sz="1100" b="1" i="0" u="none" strike="noStrike" cap="none" normalizeH="0" baseline="0" dirty="0">
                        <a:ln>
                          <a:noFill/>
                        </a:ln>
                        <a:solidFill>
                          <a:srgbClr val="404040"/>
                        </a:solidFill>
                        <a:effectLst/>
                        <a:latin typeface="Helvetica" charset="0"/>
                        <a:ea typeface="ＭＳ Ｐゴシック" charset="-128"/>
                      </a:endParaRPr>
                    </a:p>
                  </a:txBody>
                  <a:tcPr marL="107576" marR="107576" marT="62345" marB="623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spcAft>
                          <a:spcPts val="600"/>
                        </a:spcAft>
                        <a:buFont typeface="Wingdings" charset="2"/>
                        <a:defRPr>
                          <a:solidFill>
                            <a:srgbClr val="404040"/>
                          </a:solidFill>
                          <a:latin typeface="Arial" charset="0"/>
                          <a:ea typeface="ＭＳ Ｐゴシック" charset="-128"/>
                        </a:defRPr>
                      </a:lvl1pPr>
                      <a:lvl2pPr marL="37931725" indent="-37474525" eaLnBrk="0" hangingPunct="0">
                        <a:spcBef>
                          <a:spcPct val="20000"/>
                        </a:spcBef>
                        <a:spcAft>
                          <a:spcPts val="600"/>
                        </a:spcAft>
                        <a:buFont typeface="Arial" charset="0"/>
                        <a:defRPr sz="1600">
                          <a:solidFill>
                            <a:srgbClr val="404040"/>
                          </a:solidFill>
                          <a:latin typeface="Arial" charset="0"/>
                          <a:ea typeface="ＭＳ Ｐゴシック" charset="-128"/>
                        </a:defRPr>
                      </a:lvl2pPr>
                      <a:lvl3pPr eaLnBrk="0" hangingPunct="0">
                        <a:spcBef>
                          <a:spcPct val="20000"/>
                        </a:spcBef>
                        <a:spcAft>
                          <a:spcPts val="600"/>
                        </a:spcAft>
                        <a:defRPr sz="1600">
                          <a:solidFill>
                            <a:srgbClr val="404040"/>
                          </a:solidFill>
                          <a:latin typeface="Arial" charset="0"/>
                          <a:ea typeface="ＭＳ Ｐゴシック" charset="-128"/>
                        </a:defRPr>
                      </a:lvl3pPr>
                      <a:lvl4pPr eaLnBrk="0" hangingPunct="0">
                        <a:spcBef>
                          <a:spcPct val="20000"/>
                        </a:spcBef>
                        <a:spcAft>
                          <a:spcPts val="600"/>
                        </a:spcAft>
                        <a:defRPr sz="1600">
                          <a:solidFill>
                            <a:srgbClr val="404040"/>
                          </a:solidFill>
                          <a:latin typeface="Arial" charset="0"/>
                          <a:ea typeface="ＭＳ Ｐゴシック" charset="-128"/>
                        </a:defRPr>
                      </a:lvl4pPr>
                      <a:lvl5pPr eaLnBrk="0" hangingPunct="0">
                        <a:spcBef>
                          <a:spcPct val="20000"/>
                        </a:spcBef>
                        <a:spcAft>
                          <a:spcPts val="600"/>
                        </a:spcAft>
                        <a:defRPr sz="1600">
                          <a:solidFill>
                            <a:srgbClr val="404040"/>
                          </a:solidFill>
                          <a:latin typeface="Arial" charset="0"/>
                          <a:ea typeface="ＭＳ Ｐゴシック" charset="-128"/>
                        </a:defRPr>
                      </a:lvl5pPr>
                      <a:lvl6pPr marL="457200" eaLnBrk="0" fontAlgn="base" hangingPunct="0">
                        <a:spcBef>
                          <a:spcPct val="20000"/>
                        </a:spcBef>
                        <a:spcAft>
                          <a:spcPts val="600"/>
                        </a:spcAft>
                        <a:defRPr sz="1600">
                          <a:solidFill>
                            <a:srgbClr val="404040"/>
                          </a:solidFill>
                          <a:latin typeface="Arial" charset="0"/>
                          <a:ea typeface="ＭＳ Ｐゴシック" charset="-128"/>
                        </a:defRPr>
                      </a:lvl6pPr>
                      <a:lvl7pPr marL="914400" eaLnBrk="0" fontAlgn="base" hangingPunct="0">
                        <a:spcBef>
                          <a:spcPct val="20000"/>
                        </a:spcBef>
                        <a:spcAft>
                          <a:spcPts val="600"/>
                        </a:spcAft>
                        <a:defRPr sz="1600">
                          <a:solidFill>
                            <a:srgbClr val="404040"/>
                          </a:solidFill>
                          <a:latin typeface="Arial" charset="0"/>
                          <a:ea typeface="ＭＳ Ｐゴシック" charset="-128"/>
                        </a:defRPr>
                      </a:lvl7pPr>
                      <a:lvl8pPr marL="1371600" eaLnBrk="0" fontAlgn="base" hangingPunct="0">
                        <a:spcBef>
                          <a:spcPct val="20000"/>
                        </a:spcBef>
                        <a:spcAft>
                          <a:spcPts val="600"/>
                        </a:spcAft>
                        <a:defRPr sz="1600">
                          <a:solidFill>
                            <a:srgbClr val="404040"/>
                          </a:solidFill>
                          <a:latin typeface="Arial" charset="0"/>
                          <a:ea typeface="ＭＳ Ｐゴシック" charset="-128"/>
                        </a:defRPr>
                      </a:lvl8pPr>
                      <a:lvl9pPr marL="1828800" eaLnBrk="0" fontAlgn="base" hangingPunct="0">
                        <a:spcBef>
                          <a:spcPct val="20000"/>
                        </a:spcBef>
                        <a:spcAft>
                          <a:spcPts val="600"/>
                        </a:spcAft>
                        <a:defRPr sz="1600">
                          <a:solidFill>
                            <a:srgbClr val="40404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404040"/>
                          </a:solidFill>
                          <a:effectLst/>
                          <a:latin typeface="Helvetica" charset="0"/>
                          <a:ea typeface="ＭＳ Ｐゴシック" charset="-128"/>
                        </a:rPr>
                        <a:t>San Francisco</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Helvetica" charset="0"/>
                          <a:ea typeface="ＭＳ Ｐゴシック" charset="-128"/>
                        </a:rPr>
                        <a:t>595 Market Street, Suite 1100</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Helvetica" charset="0"/>
                          <a:ea typeface="ＭＳ Ｐゴシック" charset="-128"/>
                        </a:rPr>
                        <a:t>San Francisco, California 94105-2818</a:t>
                      </a:r>
                      <a:br>
                        <a:rPr kumimoji="0" lang="en-US" altLang="en-US" sz="1100" b="0" i="0" u="none" strike="noStrike" cap="none" normalizeH="0" baseline="0" dirty="0">
                          <a:ln>
                            <a:noFill/>
                          </a:ln>
                          <a:solidFill>
                            <a:srgbClr val="404040"/>
                          </a:solidFill>
                          <a:effectLst/>
                          <a:latin typeface="Helvetica" charset="0"/>
                          <a:ea typeface="ＭＳ Ｐゴシック" charset="-128"/>
                        </a:rPr>
                      </a:br>
                      <a:r>
                        <a:rPr kumimoji="0" lang="en-US" altLang="en-US" sz="1100" b="0" i="0" u="none" strike="noStrike" cap="none" normalizeH="0" baseline="0" dirty="0">
                          <a:ln>
                            <a:noFill/>
                          </a:ln>
                          <a:solidFill>
                            <a:srgbClr val="404040"/>
                          </a:solidFill>
                          <a:effectLst/>
                          <a:latin typeface="Helvetica" charset="0"/>
                          <a:ea typeface="ＭＳ Ｐゴシック" charset="-128"/>
                        </a:rPr>
                        <a:t>415.541.0500</a:t>
                      </a:r>
                    </a:p>
                  </a:txBody>
                  <a:tcPr marL="107576" marR="107576" marT="62345" marB="623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365125" eaLnBrk="0" hangingPunct="0">
                        <a:spcBef>
                          <a:spcPct val="20000"/>
                        </a:spcBef>
                        <a:spcAft>
                          <a:spcPts val="600"/>
                        </a:spcAft>
                        <a:buFont typeface="Wingdings" charset="2"/>
                        <a:defRPr>
                          <a:solidFill>
                            <a:srgbClr val="404040"/>
                          </a:solidFill>
                          <a:latin typeface="Arial" charset="0"/>
                          <a:ea typeface="ＭＳ Ｐゴシック" charset="-128"/>
                        </a:defRPr>
                      </a:lvl1pPr>
                      <a:lvl2pPr marL="37931725" indent="-37474525" defTabSz="365125" eaLnBrk="0" hangingPunct="0">
                        <a:spcBef>
                          <a:spcPct val="20000"/>
                        </a:spcBef>
                        <a:spcAft>
                          <a:spcPts val="600"/>
                        </a:spcAft>
                        <a:buFont typeface="Arial" charset="0"/>
                        <a:defRPr sz="1600">
                          <a:solidFill>
                            <a:srgbClr val="404040"/>
                          </a:solidFill>
                          <a:latin typeface="Arial" charset="0"/>
                          <a:ea typeface="ＭＳ Ｐゴシック" charset="-128"/>
                        </a:defRPr>
                      </a:lvl2pPr>
                      <a:lvl3pPr eaLnBrk="0" hangingPunct="0">
                        <a:spcBef>
                          <a:spcPct val="20000"/>
                        </a:spcBef>
                        <a:spcAft>
                          <a:spcPts val="600"/>
                        </a:spcAft>
                        <a:defRPr sz="1600">
                          <a:solidFill>
                            <a:srgbClr val="404040"/>
                          </a:solidFill>
                          <a:latin typeface="Arial" charset="0"/>
                          <a:ea typeface="ＭＳ Ｐゴシック" charset="-128"/>
                        </a:defRPr>
                      </a:lvl3pPr>
                      <a:lvl4pPr eaLnBrk="0" hangingPunct="0">
                        <a:spcBef>
                          <a:spcPct val="20000"/>
                        </a:spcBef>
                        <a:spcAft>
                          <a:spcPts val="600"/>
                        </a:spcAft>
                        <a:defRPr sz="1600">
                          <a:solidFill>
                            <a:srgbClr val="404040"/>
                          </a:solidFill>
                          <a:latin typeface="Arial" charset="0"/>
                          <a:ea typeface="ＭＳ Ｐゴシック" charset="-128"/>
                        </a:defRPr>
                      </a:lvl4pPr>
                      <a:lvl5pPr eaLnBrk="0" hangingPunct="0">
                        <a:spcBef>
                          <a:spcPct val="20000"/>
                        </a:spcBef>
                        <a:spcAft>
                          <a:spcPts val="600"/>
                        </a:spcAft>
                        <a:defRPr sz="1600">
                          <a:solidFill>
                            <a:srgbClr val="404040"/>
                          </a:solidFill>
                          <a:latin typeface="Arial" charset="0"/>
                          <a:ea typeface="ＭＳ Ｐゴシック" charset="-128"/>
                        </a:defRPr>
                      </a:lvl5pPr>
                      <a:lvl6pPr marL="457200" eaLnBrk="0" fontAlgn="base" hangingPunct="0">
                        <a:spcBef>
                          <a:spcPct val="20000"/>
                        </a:spcBef>
                        <a:spcAft>
                          <a:spcPts val="600"/>
                        </a:spcAft>
                        <a:defRPr sz="1600">
                          <a:solidFill>
                            <a:srgbClr val="404040"/>
                          </a:solidFill>
                          <a:latin typeface="Arial" charset="0"/>
                          <a:ea typeface="ＭＳ Ｐゴシック" charset="-128"/>
                        </a:defRPr>
                      </a:lvl6pPr>
                      <a:lvl7pPr marL="914400" eaLnBrk="0" fontAlgn="base" hangingPunct="0">
                        <a:spcBef>
                          <a:spcPct val="20000"/>
                        </a:spcBef>
                        <a:spcAft>
                          <a:spcPts val="600"/>
                        </a:spcAft>
                        <a:defRPr sz="1600">
                          <a:solidFill>
                            <a:srgbClr val="404040"/>
                          </a:solidFill>
                          <a:latin typeface="Arial" charset="0"/>
                          <a:ea typeface="ＭＳ Ｐゴシック" charset="-128"/>
                        </a:defRPr>
                      </a:lvl7pPr>
                      <a:lvl8pPr marL="1371600" eaLnBrk="0" fontAlgn="base" hangingPunct="0">
                        <a:spcBef>
                          <a:spcPct val="20000"/>
                        </a:spcBef>
                        <a:spcAft>
                          <a:spcPts val="600"/>
                        </a:spcAft>
                        <a:defRPr sz="1600">
                          <a:solidFill>
                            <a:srgbClr val="404040"/>
                          </a:solidFill>
                          <a:latin typeface="Arial" charset="0"/>
                          <a:ea typeface="ＭＳ Ｐゴシック" charset="-128"/>
                        </a:defRPr>
                      </a:lvl8pPr>
                      <a:lvl9pPr marL="1828800" eaLnBrk="0" fontAlgn="base" hangingPunct="0">
                        <a:spcBef>
                          <a:spcPct val="20000"/>
                        </a:spcBef>
                        <a:spcAft>
                          <a:spcPts val="600"/>
                        </a:spcAft>
                        <a:defRPr sz="1600">
                          <a:solidFill>
                            <a:srgbClr val="40404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404040"/>
                          </a:solidFill>
                          <a:effectLst/>
                          <a:latin typeface="Helvetica" charset="0"/>
                          <a:ea typeface="ＭＳ Ｐゴシック" charset="-128"/>
                        </a:rPr>
                        <a:t>Washington, DC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Helvetica" charset="0"/>
                          <a:ea typeface="ＭＳ Ｐゴシック" charset="-128"/>
                        </a:rPr>
                        <a:t>1801 K Street NW, Suite 700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Helvetica" charset="0"/>
                          <a:ea typeface="ＭＳ Ｐゴシック" charset="-128"/>
                        </a:rPr>
                        <a:t>Washington, DC 20006</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Helvetica" charset="0"/>
                          <a:ea typeface="ＭＳ Ｐゴシック" charset="-128"/>
                        </a:rPr>
                        <a:t>202.478.6444</a:t>
                      </a:r>
                    </a:p>
                  </a:txBody>
                  <a:tcPr marL="107576" marR="107576" marT="62345" marB="623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823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B2502F4E-6A04-0D4A-A161-4201CE3C040D}"/>
              </a:ext>
            </a:extLst>
          </p:cNvPr>
          <p:cNvSpPr/>
          <p:nvPr userDrawn="1"/>
        </p:nvSpPr>
        <p:spPr>
          <a:xfrm rot="5400000">
            <a:off x="-1463567" y="1463562"/>
            <a:ext cx="6858003" cy="3930873"/>
          </a:xfrm>
          <a:prstGeom prs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70AC7F-CB33-C542-9B58-756EF3097EF1}"/>
              </a:ext>
            </a:extLst>
          </p:cNvPr>
          <p:cNvPicPr>
            <a:picLocks noChangeAspect="1"/>
          </p:cNvPicPr>
          <p:nvPr userDrawn="1"/>
        </p:nvPicPr>
        <p:blipFill rotWithShape="1">
          <a:blip r:embed="rId2"/>
          <a:srcRect l="9667" t="24704" r="16033" b="9162"/>
          <a:stretch/>
        </p:blipFill>
        <p:spPr>
          <a:xfrm>
            <a:off x="-1" y="712390"/>
            <a:ext cx="9144001" cy="5433219"/>
          </a:xfrm>
          <a:prstGeom prst="rect">
            <a:avLst/>
          </a:prstGeom>
          <a:solidFill>
            <a:schemeClr val="bg1"/>
          </a:solidFill>
        </p:spPr>
      </p:pic>
      <p:sp>
        <p:nvSpPr>
          <p:cNvPr id="7" name="Rectangle 6">
            <a:extLst>
              <a:ext uri="{FF2B5EF4-FFF2-40B4-BE49-F238E27FC236}">
                <a16:creationId xmlns:a16="http://schemas.microsoft.com/office/drawing/2014/main" id="{DDA5808A-5FC7-5A48-9141-1ABB735A3174}"/>
              </a:ext>
            </a:extLst>
          </p:cNvPr>
          <p:cNvSpPr/>
          <p:nvPr userDrawn="1"/>
        </p:nvSpPr>
        <p:spPr>
          <a:xfrm>
            <a:off x="0" y="712389"/>
            <a:ext cx="9144001" cy="5433220"/>
          </a:xfrm>
          <a:prstGeom prst="rect">
            <a:avLst/>
          </a:prstGeom>
          <a:solidFill>
            <a:srgbClr val="00539B">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1143000" y="2388791"/>
            <a:ext cx="6858000" cy="1112203"/>
          </a:xfrm>
          <a:effectLst>
            <a:outerShdw blurRad="50800" dist="38100" dir="2700000" algn="tl" rotWithShape="0">
              <a:prstClr val="black">
                <a:alpha val="40000"/>
              </a:prstClr>
            </a:outerShdw>
          </a:effectLst>
        </p:spPr>
        <p:txBody>
          <a:bodyPr anchor="b">
            <a:normAutofit/>
          </a:bodyPr>
          <a:lstStyle>
            <a:lvl1pPr algn="ctr">
              <a:defRPr sz="32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1143000" y="3593070"/>
            <a:ext cx="6858000" cy="858202"/>
          </a:xfrm>
          <a:prstGeom prst="rect">
            <a:avLst/>
          </a:prstGeom>
          <a:effectLst>
            <a:outerShdw blurRad="50800" dist="38100" dir="2700000" algn="tl" rotWithShape="0">
              <a:prstClr val="black">
                <a:alpha val="40000"/>
              </a:prstClr>
            </a:outerShdw>
          </a:effectLst>
        </p:spPr>
        <p:txBody>
          <a:bodyPr>
            <a:normAutofit/>
          </a:bodyPr>
          <a:lstStyle>
            <a:lvl1pPr marL="0" indent="0" algn="ctr">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881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588"/>
            <a:ext cx="8229600" cy="6858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51560"/>
            <a:ext cx="8229600" cy="4640245"/>
          </a:xfrm>
          <a:prstGeom prst="rect">
            <a:avLst/>
          </a:prstGeom>
        </p:spPr>
        <p:txBody>
          <a:bodyPr/>
          <a:lstStyle>
            <a:lvl1pPr marL="344488" indent="-344488">
              <a:buClr>
                <a:schemeClr val="tx1"/>
              </a:buClr>
              <a:buFont typeface=".Lucida Grande UI Regular"/>
              <a:buChar char="►"/>
              <a:defRPr/>
            </a:lvl1pPr>
            <a:lvl2pPr marL="690563" indent="-355600">
              <a:buClr>
                <a:schemeClr val="tx1"/>
              </a:buClr>
              <a:buFont typeface=".Hiragino Kaku Gothic Interface W3"/>
              <a:buChar char="▷"/>
              <a:defRPr/>
            </a:lvl2pPr>
            <a:lvl3pPr marL="1035050" indent="-284163">
              <a:buClr>
                <a:schemeClr val="tx1"/>
              </a:buClr>
              <a:buFont typeface="System Font Regular"/>
              <a:buChar char="&gt;"/>
              <a:defRPr/>
            </a:lvl3pPr>
            <a:lvl4pPr marL="1381125" indent="-355600">
              <a:buClr>
                <a:schemeClr val="tx1"/>
              </a:buClr>
              <a:buFont typeface="System Font Regular"/>
              <a:buChar char="–"/>
              <a:defRPr/>
            </a:lvl4pPr>
            <a:lvl5pPr marL="1716088" indent="-334963">
              <a:buClr>
                <a:schemeClr val="tx1"/>
              </a:buClr>
              <a:buFont typeface="System Font Regular"/>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alf Frame 6">
            <a:extLst>
              <a:ext uri="{FF2B5EF4-FFF2-40B4-BE49-F238E27FC236}">
                <a16:creationId xmlns:a16="http://schemas.microsoft.com/office/drawing/2014/main" id="{8347C5B3-437A-4349-BC0C-23F05FECA136}"/>
              </a:ext>
            </a:extLst>
          </p:cNvPr>
          <p:cNvSpPr/>
          <p:nvPr userDrawn="1"/>
        </p:nvSpPr>
        <p:spPr>
          <a:xfrm rot="8100000">
            <a:off x="-233795" y="384026"/>
            <a:ext cx="467591" cy="455239"/>
          </a:xfrm>
          <a:prstGeom prst="halfFrame">
            <a:avLst/>
          </a:prstGeom>
          <a:solidFill>
            <a:srgbClr val="5CACE2"/>
          </a:solidFill>
          <a:ln>
            <a:noFill/>
          </a:ln>
          <a:effectLst/>
        </p:spPr>
        <p:style>
          <a:lnRef idx="1">
            <a:schemeClr val="accent1"/>
          </a:lnRef>
          <a:fillRef idx="3">
            <a:schemeClr val="accent1"/>
          </a:fillRef>
          <a:effectRef idx="2">
            <a:schemeClr val="accent1"/>
          </a:effectRef>
          <a:fontRef idx="minor">
            <a:schemeClr val="lt1"/>
          </a:fontRef>
        </p:style>
        <p:txBody>
          <a:bodyPr lIns="82048" tIns="41025" rIns="82048" bIns="41025" anchor="ctr"/>
          <a:lstStyle/>
          <a:p>
            <a:pPr algn="ctr">
              <a:defRPr/>
            </a:pPr>
            <a:endParaRPr lang="en-US" dirty="0">
              <a:solidFill>
                <a:srgbClr val="05285A"/>
              </a:solidFill>
            </a:endParaRPr>
          </a:p>
        </p:txBody>
      </p:sp>
    </p:spTree>
    <p:extLst>
      <p:ext uri="{BB962C8B-B14F-4D97-AF65-F5344CB8AC3E}">
        <p14:creationId xmlns:p14="http://schemas.microsoft.com/office/powerpoint/2010/main" val="366420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7E0ADBC-2970-814F-A3AE-7E9B533EA3F8}"/>
              </a:ext>
            </a:extLst>
          </p:cNvPr>
          <p:cNvSpPr>
            <a:spLocks noGrp="1"/>
          </p:cNvSpPr>
          <p:nvPr>
            <p:ph idx="10"/>
          </p:nvPr>
        </p:nvSpPr>
        <p:spPr>
          <a:xfrm>
            <a:off x="457200" y="1051560"/>
            <a:ext cx="3886200" cy="5181600"/>
          </a:xfrm>
          <a:prstGeom prst="rect">
            <a:avLst/>
          </a:prstGeom>
        </p:spPr>
        <p:txBody>
          <a:bodyPr/>
          <a:lstStyle>
            <a:lvl1pPr marL="344488" indent="-344488">
              <a:buClr>
                <a:schemeClr val="tx1"/>
              </a:buClr>
              <a:buFont typeface=".Lucida Grande UI Regular"/>
              <a:buChar char="►"/>
              <a:defRPr/>
            </a:lvl1pPr>
            <a:lvl2pPr marL="690563" indent="-355600">
              <a:buClr>
                <a:schemeClr val="tx1"/>
              </a:buClr>
              <a:buFont typeface=".Hiragino Kaku Gothic Interface W3"/>
              <a:buChar char="▷"/>
              <a:defRPr/>
            </a:lvl2pPr>
            <a:lvl3pPr marL="1035050" indent="-284163">
              <a:buClr>
                <a:schemeClr val="tx1"/>
              </a:buClr>
              <a:buFont typeface="System Font Regular"/>
              <a:buChar char="&gt;"/>
              <a:defRPr/>
            </a:lvl3pPr>
            <a:lvl4pPr marL="1381125" indent="-355600">
              <a:buClr>
                <a:schemeClr val="tx1"/>
              </a:buClr>
              <a:buFont typeface="System Font Regular"/>
              <a:buChar char="–"/>
              <a:defRPr/>
            </a:lvl4pPr>
            <a:lvl5pPr marL="1716088" indent="-334963">
              <a:buClr>
                <a:schemeClr val="tx1"/>
              </a:buClr>
              <a:buFont typeface="System Font Regular"/>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C360074E-B8D5-5B48-B865-6C1D45D953D0}"/>
              </a:ext>
            </a:extLst>
          </p:cNvPr>
          <p:cNvSpPr>
            <a:spLocks noGrp="1"/>
          </p:cNvSpPr>
          <p:nvPr>
            <p:ph idx="11"/>
          </p:nvPr>
        </p:nvSpPr>
        <p:spPr>
          <a:xfrm>
            <a:off x="4800600" y="1051560"/>
            <a:ext cx="3886200" cy="5181600"/>
          </a:xfrm>
          <a:prstGeom prst="rect">
            <a:avLst/>
          </a:prstGeom>
        </p:spPr>
        <p:txBody>
          <a:bodyPr/>
          <a:lstStyle>
            <a:lvl1pPr marL="344488" indent="-344488">
              <a:buClr>
                <a:schemeClr val="tx1"/>
              </a:buClr>
              <a:buFont typeface=".Lucida Grande UI Regular"/>
              <a:buChar char="►"/>
              <a:defRPr/>
            </a:lvl1pPr>
            <a:lvl2pPr marL="690563" indent="-355600">
              <a:buClr>
                <a:schemeClr val="tx1"/>
              </a:buClr>
              <a:buFont typeface=".Hiragino Kaku Gothic Interface W3"/>
              <a:buChar char="▷"/>
              <a:defRPr/>
            </a:lvl2pPr>
            <a:lvl3pPr marL="1035050" indent="-284163">
              <a:buClr>
                <a:schemeClr val="tx1"/>
              </a:buClr>
              <a:buFont typeface="System Font Regular"/>
              <a:buChar char="&gt;"/>
              <a:defRPr/>
            </a:lvl3pPr>
            <a:lvl4pPr marL="1381125" indent="-355600">
              <a:buClr>
                <a:schemeClr val="tx1"/>
              </a:buClr>
              <a:buFont typeface="System Font Regular"/>
              <a:buChar char="–"/>
              <a:defRPr/>
            </a:lvl4pPr>
            <a:lvl5pPr marL="1716088" indent="-334963">
              <a:buClr>
                <a:schemeClr val="tx1"/>
              </a:buClr>
              <a:buFont typeface="System Font Regular"/>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B5DC6CC-DD99-2E4F-82A6-BA1AEF7EF4C6}"/>
              </a:ext>
            </a:extLst>
          </p:cNvPr>
          <p:cNvSpPr>
            <a:spLocks noGrp="1"/>
          </p:cNvSpPr>
          <p:nvPr>
            <p:ph type="title"/>
          </p:nvPr>
        </p:nvSpPr>
        <p:spPr>
          <a:xfrm>
            <a:off x="457200" y="258588"/>
            <a:ext cx="8229600" cy="685800"/>
          </a:xfrm>
        </p:spPr>
        <p:txBody>
          <a:bodyPr/>
          <a:lstStyle>
            <a:lvl1pPr>
              <a:defRPr>
                <a:solidFill>
                  <a:schemeClr val="tx1"/>
                </a:solidFill>
              </a:defRPr>
            </a:lvl1pPr>
          </a:lstStyle>
          <a:p>
            <a:r>
              <a:rPr lang="en-US" dirty="0"/>
              <a:t>Click to edit Master title style</a:t>
            </a:r>
          </a:p>
        </p:txBody>
      </p:sp>
      <p:sp>
        <p:nvSpPr>
          <p:cNvPr id="10" name="Half Frame 9">
            <a:extLst>
              <a:ext uri="{FF2B5EF4-FFF2-40B4-BE49-F238E27FC236}">
                <a16:creationId xmlns:a16="http://schemas.microsoft.com/office/drawing/2014/main" id="{FA9484F5-B76D-0348-813C-46D4EED3C469}"/>
              </a:ext>
            </a:extLst>
          </p:cNvPr>
          <p:cNvSpPr/>
          <p:nvPr userDrawn="1"/>
        </p:nvSpPr>
        <p:spPr>
          <a:xfrm rot="8100000">
            <a:off x="-233795" y="384026"/>
            <a:ext cx="467591" cy="455239"/>
          </a:xfrm>
          <a:prstGeom prst="halfFrame">
            <a:avLst/>
          </a:prstGeom>
          <a:solidFill>
            <a:srgbClr val="5CACE2"/>
          </a:solidFill>
          <a:ln>
            <a:noFill/>
          </a:ln>
          <a:effectLst/>
        </p:spPr>
        <p:style>
          <a:lnRef idx="1">
            <a:schemeClr val="accent1"/>
          </a:lnRef>
          <a:fillRef idx="3">
            <a:schemeClr val="accent1"/>
          </a:fillRef>
          <a:effectRef idx="2">
            <a:schemeClr val="accent1"/>
          </a:effectRef>
          <a:fontRef idx="minor">
            <a:schemeClr val="lt1"/>
          </a:fontRef>
        </p:style>
        <p:txBody>
          <a:bodyPr lIns="82048" tIns="41025" rIns="82048" bIns="41025" anchor="ctr"/>
          <a:lstStyle/>
          <a:p>
            <a:pPr algn="ctr">
              <a:defRPr/>
            </a:pPr>
            <a:endParaRPr lang="en-US" dirty="0">
              <a:solidFill>
                <a:srgbClr val="05285A"/>
              </a:solidFill>
            </a:endParaRPr>
          </a:p>
        </p:txBody>
      </p:sp>
    </p:spTree>
    <p:extLst>
      <p:ext uri="{BB962C8B-B14F-4D97-AF65-F5344CB8AC3E}">
        <p14:creationId xmlns:p14="http://schemas.microsoft.com/office/powerpoint/2010/main" val="207373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61995"/>
            <a:ext cx="2519680" cy="4034006"/>
          </a:xfrm>
          <a:prstGeom prst="rect">
            <a:avLst/>
          </a:prstGeom>
        </p:spPr>
        <p:txBody>
          <a:bodyPr/>
          <a:lstStyle>
            <a:lvl1pPr marL="0" indent="0">
              <a:buNone/>
              <a:defRPr/>
            </a:lvl1pPr>
            <a:lvl2pPr marL="334963" indent="0">
              <a:buNone/>
              <a:defRPr/>
            </a:lvl2pPr>
            <a:lvl3pPr marL="750887" indent="0">
              <a:buNone/>
              <a:defRPr/>
            </a:lvl3pPr>
            <a:lvl4pPr marL="1025525" indent="0">
              <a:buNone/>
              <a:defRPr/>
            </a:lvl4pPr>
            <a:lvl5pPr marL="1381125" indent="0">
              <a:buNone/>
              <a:defRPr/>
            </a:lvl5pPr>
          </a:lstStyle>
          <a:p>
            <a:pPr lvl="0"/>
            <a:r>
              <a:rPr lang="en-US" dirty="0"/>
              <a:t>Click to edit Master text styles</a:t>
            </a:r>
          </a:p>
        </p:txBody>
      </p:sp>
      <p:sp>
        <p:nvSpPr>
          <p:cNvPr id="6" name="Content Placeholder 2">
            <a:extLst>
              <a:ext uri="{FF2B5EF4-FFF2-40B4-BE49-F238E27FC236}">
                <a16:creationId xmlns:a16="http://schemas.microsoft.com/office/drawing/2014/main" id="{B3152E03-1D37-2C45-B171-70A5C9FD8F70}"/>
              </a:ext>
            </a:extLst>
          </p:cNvPr>
          <p:cNvSpPr>
            <a:spLocks noGrp="1"/>
          </p:cNvSpPr>
          <p:nvPr>
            <p:ph idx="10"/>
          </p:nvPr>
        </p:nvSpPr>
        <p:spPr>
          <a:xfrm>
            <a:off x="457200" y="1051560"/>
            <a:ext cx="8229600" cy="903262"/>
          </a:xfrm>
          <a:prstGeom prst="rect">
            <a:avLst/>
          </a:prstGeom>
        </p:spPr>
        <p:txBody>
          <a:bodyPr/>
          <a:lstStyle>
            <a:lvl1pPr marL="0" indent="0">
              <a:buFontTx/>
              <a:buNone/>
              <a:defRPr/>
            </a:lvl1pPr>
            <a:lvl2pPr marL="334963" indent="0">
              <a:buFontTx/>
              <a:buNone/>
              <a:defRPr/>
            </a:lvl2pPr>
            <a:lvl3pPr marL="750887" indent="0">
              <a:buFontTx/>
              <a:buNone/>
              <a:defRPr/>
            </a:lvl3pPr>
            <a:lvl4pPr marL="1025525" indent="0">
              <a:buFontTx/>
              <a:buNone/>
              <a:defRPr/>
            </a:lvl4pPr>
            <a:lvl5pPr marL="1381125" indent="0">
              <a:buFontTx/>
              <a:buNone/>
              <a:defRPr/>
            </a:lvl5pPr>
          </a:lstStyle>
          <a:p>
            <a:pPr lvl="0"/>
            <a:r>
              <a:rPr lang="en-US" dirty="0"/>
              <a:t>Click to edit Master text styles</a:t>
            </a:r>
          </a:p>
        </p:txBody>
      </p:sp>
      <p:sp>
        <p:nvSpPr>
          <p:cNvPr id="14" name="Content Placeholder 2">
            <a:extLst>
              <a:ext uri="{FF2B5EF4-FFF2-40B4-BE49-F238E27FC236}">
                <a16:creationId xmlns:a16="http://schemas.microsoft.com/office/drawing/2014/main" id="{2DBD3724-1A7C-C344-B716-FCFC2AC415CD}"/>
              </a:ext>
            </a:extLst>
          </p:cNvPr>
          <p:cNvSpPr>
            <a:spLocks noGrp="1"/>
          </p:cNvSpPr>
          <p:nvPr>
            <p:ph sz="half" idx="11"/>
          </p:nvPr>
        </p:nvSpPr>
        <p:spPr>
          <a:xfrm>
            <a:off x="3312160" y="2061995"/>
            <a:ext cx="2519680" cy="4034006"/>
          </a:xfrm>
          <a:prstGeom prst="rect">
            <a:avLst/>
          </a:prstGeom>
        </p:spPr>
        <p:txBody>
          <a:bodyPr/>
          <a:lstStyle>
            <a:lvl1pPr marL="0" indent="0">
              <a:buNone/>
              <a:defRPr/>
            </a:lvl1pPr>
            <a:lvl2pPr marL="334963" indent="0">
              <a:buNone/>
              <a:defRPr/>
            </a:lvl2pPr>
            <a:lvl3pPr marL="750887" indent="0">
              <a:buNone/>
              <a:defRPr/>
            </a:lvl3pPr>
            <a:lvl4pPr marL="1025525" indent="0">
              <a:buNone/>
              <a:defRPr/>
            </a:lvl4pPr>
            <a:lvl5pPr marL="1381125" indent="0">
              <a:buNone/>
              <a:defRPr/>
            </a:lvl5pPr>
          </a:lstStyle>
          <a:p>
            <a:pPr lvl="0"/>
            <a:r>
              <a:rPr lang="en-US" dirty="0"/>
              <a:t>Click to edit Master text styles</a:t>
            </a:r>
          </a:p>
        </p:txBody>
      </p:sp>
      <p:sp>
        <p:nvSpPr>
          <p:cNvPr id="15" name="Content Placeholder 2">
            <a:extLst>
              <a:ext uri="{FF2B5EF4-FFF2-40B4-BE49-F238E27FC236}">
                <a16:creationId xmlns:a16="http://schemas.microsoft.com/office/drawing/2014/main" id="{4106D551-A900-1F40-A726-EBEE93928FAB}"/>
              </a:ext>
            </a:extLst>
          </p:cNvPr>
          <p:cNvSpPr>
            <a:spLocks noGrp="1"/>
          </p:cNvSpPr>
          <p:nvPr>
            <p:ph sz="half" idx="12"/>
          </p:nvPr>
        </p:nvSpPr>
        <p:spPr>
          <a:xfrm>
            <a:off x="6167120" y="2061995"/>
            <a:ext cx="2519680" cy="4034006"/>
          </a:xfrm>
          <a:prstGeom prst="rect">
            <a:avLst/>
          </a:prstGeom>
        </p:spPr>
        <p:txBody>
          <a:bodyPr/>
          <a:lstStyle>
            <a:lvl1pPr marL="0" indent="0">
              <a:buNone/>
              <a:defRPr/>
            </a:lvl1pPr>
            <a:lvl2pPr marL="334963" indent="0">
              <a:buNone/>
              <a:defRPr/>
            </a:lvl2pPr>
            <a:lvl3pPr marL="750887" indent="0">
              <a:buNone/>
              <a:defRPr/>
            </a:lvl3pPr>
            <a:lvl4pPr marL="1025525" indent="0">
              <a:buNone/>
              <a:defRPr/>
            </a:lvl4pPr>
            <a:lvl5pPr marL="1381125" indent="0">
              <a:buNone/>
              <a:defRPr/>
            </a:lvl5pPr>
          </a:lstStyle>
          <a:p>
            <a:pPr lvl="0"/>
            <a:r>
              <a:rPr lang="en-US" dirty="0"/>
              <a:t>Click to edit Master text styles</a:t>
            </a:r>
          </a:p>
        </p:txBody>
      </p:sp>
      <p:sp>
        <p:nvSpPr>
          <p:cNvPr id="9" name="Title 1">
            <a:extLst>
              <a:ext uri="{FF2B5EF4-FFF2-40B4-BE49-F238E27FC236}">
                <a16:creationId xmlns:a16="http://schemas.microsoft.com/office/drawing/2014/main" id="{1F5943D0-0ED9-4446-B854-6EEDC53241FD}"/>
              </a:ext>
            </a:extLst>
          </p:cNvPr>
          <p:cNvSpPr>
            <a:spLocks noGrp="1"/>
          </p:cNvSpPr>
          <p:nvPr>
            <p:ph type="title"/>
          </p:nvPr>
        </p:nvSpPr>
        <p:spPr>
          <a:xfrm>
            <a:off x="457200" y="258588"/>
            <a:ext cx="8229600" cy="685800"/>
          </a:xfrm>
        </p:spPr>
        <p:txBody>
          <a:bodyPr/>
          <a:lstStyle>
            <a:lvl1pPr>
              <a:defRPr>
                <a:solidFill>
                  <a:schemeClr val="tx1"/>
                </a:solidFill>
              </a:defRPr>
            </a:lvl1pPr>
          </a:lstStyle>
          <a:p>
            <a:r>
              <a:rPr lang="en-US" dirty="0"/>
              <a:t>Click to edit Master title style</a:t>
            </a:r>
          </a:p>
        </p:txBody>
      </p:sp>
      <p:sp>
        <p:nvSpPr>
          <p:cNvPr id="10" name="Half Frame 9">
            <a:extLst>
              <a:ext uri="{FF2B5EF4-FFF2-40B4-BE49-F238E27FC236}">
                <a16:creationId xmlns:a16="http://schemas.microsoft.com/office/drawing/2014/main" id="{E5865D05-5F06-244F-912D-A323C65EABC2}"/>
              </a:ext>
            </a:extLst>
          </p:cNvPr>
          <p:cNvSpPr/>
          <p:nvPr userDrawn="1"/>
        </p:nvSpPr>
        <p:spPr>
          <a:xfrm rot="8100000">
            <a:off x="-233795" y="384026"/>
            <a:ext cx="467591" cy="455239"/>
          </a:xfrm>
          <a:prstGeom prst="halfFrame">
            <a:avLst/>
          </a:prstGeom>
          <a:solidFill>
            <a:srgbClr val="5CACE2"/>
          </a:solidFill>
          <a:ln>
            <a:noFill/>
          </a:ln>
          <a:effectLst/>
        </p:spPr>
        <p:style>
          <a:lnRef idx="1">
            <a:schemeClr val="accent1"/>
          </a:lnRef>
          <a:fillRef idx="3">
            <a:schemeClr val="accent1"/>
          </a:fillRef>
          <a:effectRef idx="2">
            <a:schemeClr val="accent1"/>
          </a:effectRef>
          <a:fontRef idx="minor">
            <a:schemeClr val="lt1"/>
          </a:fontRef>
        </p:style>
        <p:txBody>
          <a:bodyPr lIns="82048" tIns="41025" rIns="82048" bIns="41025" anchor="ctr"/>
          <a:lstStyle/>
          <a:p>
            <a:pPr algn="ctr">
              <a:defRPr/>
            </a:pPr>
            <a:endParaRPr lang="en-US" dirty="0">
              <a:solidFill>
                <a:srgbClr val="05285A"/>
              </a:solidFill>
            </a:endParaRPr>
          </a:p>
        </p:txBody>
      </p:sp>
    </p:spTree>
    <p:extLst>
      <p:ext uri="{BB962C8B-B14F-4D97-AF65-F5344CB8AC3E}">
        <p14:creationId xmlns:p14="http://schemas.microsoft.com/office/powerpoint/2010/main" val="203415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8B92B0-12BE-0948-8D55-E24871DC93DB}"/>
              </a:ext>
            </a:extLst>
          </p:cNvPr>
          <p:cNvSpPr>
            <a:spLocks noGrp="1"/>
          </p:cNvSpPr>
          <p:nvPr>
            <p:ph type="title"/>
          </p:nvPr>
        </p:nvSpPr>
        <p:spPr>
          <a:xfrm>
            <a:off x="457200" y="258588"/>
            <a:ext cx="8229600" cy="685800"/>
          </a:xfrm>
        </p:spPr>
        <p:txBody>
          <a:bodyPr/>
          <a:lstStyle>
            <a:lvl1pPr>
              <a:defRPr>
                <a:solidFill>
                  <a:schemeClr val="tx1"/>
                </a:solidFill>
              </a:defRPr>
            </a:lvl1pPr>
          </a:lstStyle>
          <a:p>
            <a:r>
              <a:rPr lang="en-US" dirty="0"/>
              <a:t>Click to edit Master title style</a:t>
            </a:r>
          </a:p>
        </p:txBody>
      </p:sp>
      <p:sp>
        <p:nvSpPr>
          <p:cNvPr id="5" name="Half Frame 4">
            <a:extLst>
              <a:ext uri="{FF2B5EF4-FFF2-40B4-BE49-F238E27FC236}">
                <a16:creationId xmlns:a16="http://schemas.microsoft.com/office/drawing/2014/main" id="{3603D3A9-B5B3-C343-ADA1-BBD1DE1B98B7}"/>
              </a:ext>
            </a:extLst>
          </p:cNvPr>
          <p:cNvSpPr/>
          <p:nvPr userDrawn="1"/>
        </p:nvSpPr>
        <p:spPr>
          <a:xfrm rot="8100000">
            <a:off x="-233795" y="384026"/>
            <a:ext cx="467591" cy="455239"/>
          </a:xfrm>
          <a:prstGeom prst="halfFrame">
            <a:avLst/>
          </a:prstGeom>
          <a:solidFill>
            <a:srgbClr val="5CACE2"/>
          </a:solidFill>
          <a:ln>
            <a:noFill/>
          </a:ln>
          <a:effectLst/>
        </p:spPr>
        <p:style>
          <a:lnRef idx="1">
            <a:schemeClr val="accent1"/>
          </a:lnRef>
          <a:fillRef idx="3">
            <a:schemeClr val="accent1"/>
          </a:fillRef>
          <a:effectRef idx="2">
            <a:schemeClr val="accent1"/>
          </a:effectRef>
          <a:fontRef idx="minor">
            <a:schemeClr val="lt1"/>
          </a:fontRef>
        </p:style>
        <p:txBody>
          <a:bodyPr lIns="82048" tIns="41025" rIns="82048" bIns="41025" anchor="ctr"/>
          <a:lstStyle/>
          <a:p>
            <a:pPr algn="ctr">
              <a:defRPr/>
            </a:pPr>
            <a:endParaRPr lang="en-US" dirty="0">
              <a:solidFill>
                <a:srgbClr val="05285A"/>
              </a:solidFill>
            </a:endParaRPr>
          </a:p>
        </p:txBody>
      </p:sp>
    </p:spTree>
    <p:extLst>
      <p:ext uri="{BB962C8B-B14F-4D97-AF65-F5344CB8AC3E}">
        <p14:creationId xmlns:p14="http://schemas.microsoft.com/office/powerpoint/2010/main" val="213774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94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1A3A22-53F3-6F47-A6C1-F5FCBBA5DED2}"/>
              </a:ext>
            </a:extLst>
          </p:cNvPr>
          <p:cNvSpPr/>
          <p:nvPr userDrawn="1"/>
        </p:nvSpPr>
        <p:spPr>
          <a:xfrm>
            <a:off x="0" y="627380"/>
            <a:ext cx="9144000" cy="1557020"/>
          </a:xfrm>
          <a:prstGeom prst="rect">
            <a:avLst/>
          </a:prstGeom>
          <a:solidFill>
            <a:srgbClr val="0053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681355"/>
            <a:ext cx="5669278" cy="467360"/>
          </a:xfrm>
        </p:spPr>
        <p:txBody>
          <a:bodyPr anchor="b">
            <a:normAutofit/>
          </a:bodyPr>
          <a:lstStyle>
            <a:lvl1pPr>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457200" y="1061085"/>
            <a:ext cx="5669279" cy="388620"/>
          </a:xfrm>
          <a:prstGeom prst="rect">
            <a:avLst/>
          </a:prstGeom>
        </p:spPr>
        <p:txBody>
          <a:bodyPr>
            <a:normAutofit/>
          </a:bodyPr>
          <a:lstStyle>
            <a:lvl1pPr marL="0" indent="0">
              <a:buNone/>
              <a:defRPr sz="14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3">
            <a:extLst>
              <a:ext uri="{FF2B5EF4-FFF2-40B4-BE49-F238E27FC236}">
                <a16:creationId xmlns:a16="http://schemas.microsoft.com/office/drawing/2014/main" id="{0528F9E9-77BA-B949-8D2D-0112D96E9449}"/>
              </a:ext>
            </a:extLst>
          </p:cNvPr>
          <p:cNvSpPr>
            <a:spLocks noGrp="1"/>
          </p:cNvSpPr>
          <p:nvPr>
            <p:ph type="body" sz="half" idx="11"/>
          </p:nvPr>
        </p:nvSpPr>
        <p:spPr>
          <a:xfrm>
            <a:off x="457200" y="2377440"/>
            <a:ext cx="5872480" cy="4053840"/>
          </a:xfrm>
          <a:prstGeom prst="rect">
            <a:avLst/>
          </a:prstGeom>
        </p:spPr>
        <p:txBody>
          <a:bodyPr>
            <a:normAutofit/>
          </a:bodyPr>
          <a:lstStyle>
            <a:lvl1pPr marL="0" indent="0">
              <a:buNone/>
              <a:defRPr sz="1400">
                <a:solidFill>
                  <a:srgbClr val="4040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a:extLst>
              <a:ext uri="{FF2B5EF4-FFF2-40B4-BE49-F238E27FC236}">
                <a16:creationId xmlns:a16="http://schemas.microsoft.com/office/drawing/2014/main" id="{5869D6E1-60CC-5E43-AF3A-A4471204B4CF}"/>
              </a:ext>
            </a:extLst>
          </p:cNvPr>
          <p:cNvSpPr>
            <a:spLocks noGrp="1"/>
          </p:cNvSpPr>
          <p:nvPr>
            <p:ph type="body" sz="half" idx="12"/>
          </p:nvPr>
        </p:nvSpPr>
        <p:spPr>
          <a:xfrm>
            <a:off x="6603973" y="2377440"/>
            <a:ext cx="2092985" cy="3307715"/>
          </a:xfrm>
          <a:prstGeom prst="rect">
            <a:avLst/>
          </a:prstGeom>
        </p:spPr>
        <p:txBody>
          <a:bodyPr>
            <a:normAutofit/>
          </a:bodyPr>
          <a:lstStyle>
            <a:lvl1pPr marL="0" indent="0">
              <a:spcBef>
                <a:spcPts val="600"/>
              </a:spcBef>
              <a:buNone/>
              <a:defRPr sz="1200">
                <a:solidFill>
                  <a:srgbClr val="4040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a:extLst>
              <a:ext uri="{FF2B5EF4-FFF2-40B4-BE49-F238E27FC236}">
                <a16:creationId xmlns:a16="http://schemas.microsoft.com/office/drawing/2014/main" id="{294DE2C9-1DBF-194E-9A4E-A7EA83FC51DD}"/>
              </a:ext>
            </a:extLst>
          </p:cNvPr>
          <p:cNvSpPr>
            <a:spLocks noGrp="1"/>
          </p:cNvSpPr>
          <p:nvPr>
            <p:ph type="body" sz="half" idx="14"/>
          </p:nvPr>
        </p:nvSpPr>
        <p:spPr>
          <a:xfrm>
            <a:off x="457200" y="1508760"/>
            <a:ext cx="5669279" cy="640080"/>
          </a:xfrm>
          <a:prstGeom prst="rect">
            <a:avLst/>
          </a:prstGeom>
        </p:spPr>
        <p:txBody>
          <a:bodyPr>
            <a:normAutofit/>
          </a:bodyPr>
          <a:lstStyle>
            <a:lvl1pPr marL="0" indent="0">
              <a:buNone/>
              <a:defRPr sz="12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4">
            <a:extLst>
              <a:ext uri="{FF2B5EF4-FFF2-40B4-BE49-F238E27FC236}">
                <a16:creationId xmlns:a16="http://schemas.microsoft.com/office/drawing/2014/main" id="{DF836E60-4D2C-0241-95A7-6DE5097F0171}"/>
              </a:ext>
            </a:extLst>
          </p:cNvPr>
          <p:cNvSpPr>
            <a:spLocks noGrp="1"/>
          </p:cNvSpPr>
          <p:nvPr>
            <p:ph type="pic" sz="quarter" idx="15"/>
          </p:nvPr>
        </p:nvSpPr>
        <p:spPr>
          <a:xfrm>
            <a:off x="6603974" y="-477571"/>
            <a:ext cx="2550542" cy="26619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1429 w 10000"/>
              <a:gd name="connsiteY3" fmla="*/ 10000 h 10000"/>
              <a:gd name="connsiteX4" fmla="*/ 0 w 10000"/>
              <a:gd name="connsiteY4" fmla="*/ 2000 h 10000"/>
              <a:gd name="connsiteX0" fmla="*/ 0 w 14286"/>
              <a:gd name="connsiteY0" fmla="*/ 4933 h 10000"/>
              <a:gd name="connsiteX1" fmla="*/ 14286 w 14286"/>
              <a:gd name="connsiteY1" fmla="*/ 0 h 10000"/>
              <a:gd name="connsiteX2" fmla="*/ 14286 w 14286"/>
              <a:gd name="connsiteY2" fmla="*/ 10000 h 10000"/>
              <a:gd name="connsiteX3" fmla="*/ 5715 w 14286"/>
              <a:gd name="connsiteY3" fmla="*/ 10000 h 10000"/>
              <a:gd name="connsiteX4" fmla="*/ 0 w 14286"/>
              <a:gd name="connsiteY4" fmla="*/ 4933 h 10000"/>
              <a:gd name="connsiteX0" fmla="*/ 0 w 14457"/>
              <a:gd name="connsiteY0" fmla="*/ 12733 h 17800"/>
              <a:gd name="connsiteX1" fmla="*/ 14457 w 14457"/>
              <a:gd name="connsiteY1" fmla="*/ 0 h 17800"/>
              <a:gd name="connsiteX2" fmla="*/ 14286 w 14457"/>
              <a:gd name="connsiteY2" fmla="*/ 17800 h 17800"/>
              <a:gd name="connsiteX3" fmla="*/ 5715 w 14457"/>
              <a:gd name="connsiteY3" fmla="*/ 17800 h 17800"/>
              <a:gd name="connsiteX4" fmla="*/ 0 w 14457"/>
              <a:gd name="connsiteY4" fmla="*/ 12733 h 17800"/>
              <a:gd name="connsiteX0" fmla="*/ 0 w 14343"/>
              <a:gd name="connsiteY0" fmla="*/ 12733 h 17800"/>
              <a:gd name="connsiteX1" fmla="*/ 14343 w 14343"/>
              <a:gd name="connsiteY1" fmla="*/ 0 h 17800"/>
              <a:gd name="connsiteX2" fmla="*/ 14286 w 14343"/>
              <a:gd name="connsiteY2" fmla="*/ 17800 h 17800"/>
              <a:gd name="connsiteX3" fmla="*/ 5715 w 14343"/>
              <a:gd name="connsiteY3" fmla="*/ 17800 h 17800"/>
              <a:gd name="connsiteX4" fmla="*/ 0 w 14343"/>
              <a:gd name="connsiteY4" fmla="*/ 12733 h 17800"/>
              <a:gd name="connsiteX0" fmla="*/ 0 w 14343"/>
              <a:gd name="connsiteY0" fmla="*/ 12600 h 17667"/>
              <a:gd name="connsiteX1" fmla="*/ 14343 w 14343"/>
              <a:gd name="connsiteY1" fmla="*/ 0 h 17667"/>
              <a:gd name="connsiteX2" fmla="*/ 14286 w 14343"/>
              <a:gd name="connsiteY2" fmla="*/ 17667 h 17667"/>
              <a:gd name="connsiteX3" fmla="*/ 5715 w 14343"/>
              <a:gd name="connsiteY3" fmla="*/ 17667 h 17667"/>
              <a:gd name="connsiteX4" fmla="*/ 0 w 14343"/>
              <a:gd name="connsiteY4" fmla="*/ 12600 h 17667"/>
              <a:gd name="connsiteX0" fmla="*/ 0 w 14348"/>
              <a:gd name="connsiteY0" fmla="*/ 12600 h 17667"/>
              <a:gd name="connsiteX1" fmla="*/ 14343 w 14348"/>
              <a:gd name="connsiteY1" fmla="*/ 0 h 17667"/>
              <a:gd name="connsiteX2" fmla="*/ 14343 w 14348"/>
              <a:gd name="connsiteY2" fmla="*/ 17667 h 17667"/>
              <a:gd name="connsiteX3" fmla="*/ 5715 w 14348"/>
              <a:gd name="connsiteY3" fmla="*/ 17667 h 17667"/>
              <a:gd name="connsiteX4" fmla="*/ 0 w 14348"/>
              <a:gd name="connsiteY4" fmla="*/ 12600 h 17667"/>
              <a:gd name="connsiteX0" fmla="*/ 0 w 14457"/>
              <a:gd name="connsiteY0" fmla="*/ 12667 h 17734"/>
              <a:gd name="connsiteX1" fmla="*/ 14457 w 14457"/>
              <a:gd name="connsiteY1" fmla="*/ 0 h 17734"/>
              <a:gd name="connsiteX2" fmla="*/ 14343 w 14457"/>
              <a:gd name="connsiteY2" fmla="*/ 17734 h 17734"/>
              <a:gd name="connsiteX3" fmla="*/ 5715 w 14457"/>
              <a:gd name="connsiteY3" fmla="*/ 17734 h 17734"/>
              <a:gd name="connsiteX4" fmla="*/ 0 w 14457"/>
              <a:gd name="connsiteY4" fmla="*/ 12667 h 17734"/>
              <a:gd name="connsiteX0" fmla="*/ 0 w 14348"/>
              <a:gd name="connsiteY0" fmla="*/ 12600 h 17667"/>
              <a:gd name="connsiteX1" fmla="*/ 14343 w 14348"/>
              <a:gd name="connsiteY1" fmla="*/ 0 h 17667"/>
              <a:gd name="connsiteX2" fmla="*/ 14343 w 14348"/>
              <a:gd name="connsiteY2" fmla="*/ 17667 h 17667"/>
              <a:gd name="connsiteX3" fmla="*/ 5715 w 14348"/>
              <a:gd name="connsiteY3" fmla="*/ 17667 h 17667"/>
              <a:gd name="connsiteX4" fmla="*/ 0 w 14348"/>
              <a:gd name="connsiteY4" fmla="*/ 12600 h 17667"/>
              <a:gd name="connsiteX0" fmla="*/ 0 w 14345"/>
              <a:gd name="connsiteY0" fmla="*/ 12400 h 17467"/>
              <a:gd name="connsiteX1" fmla="*/ 14286 w 14345"/>
              <a:gd name="connsiteY1" fmla="*/ 0 h 17467"/>
              <a:gd name="connsiteX2" fmla="*/ 14343 w 14345"/>
              <a:gd name="connsiteY2" fmla="*/ 17467 h 17467"/>
              <a:gd name="connsiteX3" fmla="*/ 5715 w 14345"/>
              <a:gd name="connsiteY3" fmla="*/ 17467 h 17467"/>
              <a:gd name="connsiteX4" fmla="*/ 0 w 14345"/>
              <a:gd name="connsiteY4" fmla="*/ 12400 h 1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5" h="17467">
                <a:moveTo>
                  <a:pt x="0" y="12400"/>
                </a:moveTo>
                <a:lnTo>
                  <a:pt x="14286" y="0"/>
                </a:lnTo>
                <a:cubicBezTo>
                  <a:pt x="14267" y="5933"/>
                  <a:pt x="14362" y="11534"/>
                  <a:pt x="14343" y="17467"/>
                </a:cubicBezTo>
                <a:lnTo>
                  <a:pt x="5715" y="17467"/>
                </a:lnTo>
                <a:lnTo>
                  <a:pt x="0" y="12400"/>
                </a:lnTo>
                <a:close/>
              </a:path>
            </a:pathLst>
          </a:custGeom>
          <a:solidFill>
            <a:schemeClr val="bg1"/>
          </a:solidFill>
        </p:spPr>
        <p:txBody>
          <a:bodyPr/>
          <a:lstStyle/>
          <a:p>
            <a:endParaRPr lang="en-US" dirty="0"/>
          </a:p>
        </p:txBody>
      </p:sp>
    </p:spTree>
    <p:extLst>
      <p:ext uri="{BB962C8B-B14F-4D97-AF65-F5344CB8AC3E}">
        <p14:creationId xmlns:p14="http://schemas.microsoft.com/office/powerpoint/2010/main" val="164558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1A3A22-53F3-6F47-A6C1-F5FCBBA5DED2}"/>
              </a:ext>
            </a:extLst>
          </p:cNvPr>
          <p:cNvSpPr/>
          <p:nvPr userDrawn="1"/>
        </p:nvSpPr>
        <p:spPr>
          <a:xfrm>
            <a:off x="0" y="637540"/>
            <a:ext cx="6441440" cy="5582920"/>
          </a:xfrm>
          <a:prstGeom prst="rect">
            <a:avLst/>
          </a:prstGeom>
          <a:solidFill>
            <a:srgbClr val="0053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601" y="716280"/>
            <a:ext cx="4700016" cy="685800"/>
          </a:xfrm>
        </p:spPr>
        <p:txBody>
          <a:bodyPr anchor="b">
            <a:normAutofit/>
          </a:bodyPr>
          <a:lstStyle>
            <a:lvl1pPr>
              <a:defRPr sz="240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355601" y="1480820"/>
            <a:ext cx="4704079" cy="4432300"/>
          </a:xfrm>
          <a:prstGeom prst="rect">
            <a:avLst/>
          </a:prstGeo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riangle 2">
            <a:extLst>
              <a:ext uri="{FF2B5EF4-FFF2-40B4-BE49-F238E27FC236}">
                <a16:creationId xmlns:a16="http://schemas.microsoft.com/office/drawing/2014/main" id="{D7307DF5-BE48-894C-8E01-79DAFA25CCD0}"/>
              </a:ext>
            </a:extLst>
          </p:cNvPr>
          <p:cNvSpPr/>
          <p:nvPr userDrawn="1"/>
        </p:nvSpPr>
        <p:spPr>
          <a:xfrm rot="16200000">
            <a:off x="4577791" y="1483360"/>
            <a:ext cx="5551018" cy="3581399"/>
          </a:xfrm>
          <a:prstGeom prs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5E11E973-88D8-014E-B94B-DE5F3E71BF94}"/>
              </a:ext>
            </a:extLst>
          </p:cNvPr>
          <p:cNvSpPr>
            <a:spLocks noGrp="1"/>
          </p:cNvSpPr>
          <p:nvPr>
            <p:ph type="pic" sz="quarter" idx="11"/>
          </p:nvPr>
        </p:nvSpPr>
        <p:spPr>
          <a:xfrm>
            <a:off x="5451858" y="721678"/>
            <a:ext cx="3402648" cy="5100002"/>
          </a:xfrm>
          <a:custGeom>
            <a:avLst/>
            <a:gdLst>
              <a:gd name="connsiteX0" fmla="*/ 0 w 852488"/>
              <a:gd name="connsiteY0" fmla="*/ 1046162 h 1046162"/>
              <a:gd name="connsiteX1" fmla="*/ 0 w 852488"/>
              <a:gd name="connsiteY1" fmla="*/ 0 h 1046162"/>
              <a:gd name="connsiteX2" fmla="*/ 852488 w 852488"/>
              <a:gd name="connsiteY2" fmla="*/ 1046162 h 1046162"/>
              <a:gd name="connsiteX3" fmla="*/ 0 w 852488"/>
              <a:gd name="connsiteY3" fmla="*/ 1046162 h 1046162"/>
              <a:gd name="connsiteX0" fmla="*/ 0 w 5608320"/>
              <a:gd name="connsiteY0" fmla="*/ 3179762 h 3179762"/>
              <a:gd name="connsiteX1" fmla="*/ 5608320 w 5608320"/>
              <a:gd name="connsiteY1" fmla="*/ 0 h 3179762"/>
              <a:gd name="connsiteX2" fmla="*/ 852488 w 5608320"/>
              <a:gd name="connsiteY2" fmla="*/ 3179762 h 3179762"/>
              <a:gd name="connsiteX3" fmla="*/ 0 w 5608320"/>
              <a:gd name="connsiteY3" fmla="*/ 3179762 h 3179762"/>
              <a:gd name="connsiteX0" fmla="*/ 0 w 5617528"/>
              <a:gd name="connsiteY0" fmla="*/ 3179762 h 5100002"/>
              <a:gd name="connsiteX1" fmla="*/ 5608320 w 5617528"/>
              <a:gd name="connsiteY1" fmla="*/ 0 h 5100002"/>
              <a:gd name="connsiteX2" fmla="*/ 5617528 w 5617528"/>
              <a:gd name="connsiteY2" fmla="*/ 5100002 h 5100002"/>
              <a:gd name="connsiteX3" fmla="*/ 0 w 5617528"/>
              <a:gd name="connsiteY3" fmla="*/ 3179762 h 5100002"/>
              <a:gd name="connsiteX0" fmla="*/ 0 w 3402648"/>
              <a:gd name="connsiteY0" fmla="*/ 2529522 h 5100002"/>
              <a:gd name="connsiteX1" fmla="*/ 3393440 w 3402648"/>
              <a:gd name="connsiteY1" fmla="*/ 0 h 5100002"/>
              <a:gd name="connsiteX2" fmla="*/ 3402648 w 3402648"/>
              <a:gd name="connsiteY2" fmla="*/ 5100002 h 5100002"/>
              <a:gd name="connsiteX3" fmla="*/ 0 w 3402648"/>
              <a:gd name="connsiteY3" fmla="*/ 2529522 h 5100002"/>
            </a:gdLst>
            <a:ahLst/>
            <a:cxnLst>
              <a:cxn ang="0">
                <a:pos x="connsiteX0" y="connsiteY0"/>
              </a:cxn>
              <a:cxn ang="0">
                <a:pos x="connsiteX1" y="connsiteY1"/>
              </a:cxn>
              <a:cxn ang="0">
                <a:pos x="connsiteX2" y="connsiteY2"/>
              </a:cxn>
              <a:cxn ang="0">
                <a:pos x="connsiteX3" y="connsiteY3"/>
              </a:cxn>
            </a:cxnLst>
            <a:rect l="l" t="t" r="r" b="b"/>
            <a:pathLst>
              <a:path w="3402648" h="5100002">
                <a:moveTo>
                  <a:pt x="0" y="2529522"/>
                </a:moveTo>
                <a:lnTo>
                  <a:pt x="3393440" y="0"/>
                </a:lnTo>
                <a:cubicBezTo>
                  <a:pt x="3396509" y="1700001"/>
                  <a:pt x="3399579" y="3400001"/>
                  <a:pt x="3402648" y="5100002"/>
                </a:cubicBezTo>
                <a:lnTo>
                  <a:pt x="0" y="2529522"/>
                </a:lnTo>
                <a:close/>
              </a:path>
            </a:pathLst>
          </a:cu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24850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8588"/>
            <a:ext cx="7886700" cy="685800"/>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Rectangle 9">
            <a:extLst>
              <a:ext uri="{FF2B5EF4-FFF2-40B4-BE49-F238E27FC236}">
                <a16:creationId xmlns:a16="http://schemas.microsoft.com/office/drawing/2014/main" id="{018C1762-A6B0-1E4A-9547-FD6A6A8DC2EA}"/>
              </a:ext>
            </a:extLst>
          </p:cNvPr>
          <p:cNvSpPr/>
          <p:nvPr userDrawn="1"/>
        </p:nvSpPr>
        <p:spPr>
          <a:xfrm>
            <a:off x="8599469" y="6313469"/>
            <a:ext cx="544531" cy="544531"/>
          </a:xfrm>
          <a:prstGeom prst="rect">
            <a:avLst/>
          </a:prstGeom>
          <a:solidFill>
            <a:srgbClr val="0053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5BAA21C-27AF-B94A-B0A6-BD63C888E78C}"/>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7072338" y="6410317"/>
            <a:ext cx="1413364" cy="350835"/>
          </a:xfrm>
          <a:prstGeom prst="rect">
            <a:avLst/>
          </a:prstGeom>
        </p:spPr>
      </p:pic>
      <p:sp>
        <p:nvSpPr>
          <p:cNvPr id="12" name="Slide Number Placeholder 3">
            <a:extLst>
              <a:ext uri="{FF2B5EF4-FFF2-40B4-BE49-F238E27FC236}">
                <a16:creationId xmlns:a16="http://schemas.microsoft.com/office/drawing/2014/main" id="{D1433C21-027B-3C45-B667-7EDE8B1A1BB5}"/>
              </a:ext>
            </a:extLst>
          </p:cNvPr>
          <p:cNvSpPr txBox="1">
            <a:spLocks/>
          </p:cNvSpPr>
          <p:nvPr userDrawn="1"/>
        </p:nvSpPr>
        <p:spPr>
          <a:xfrm>
            <a:off x="8639809" y="6403172"/>
            <a:ext cx="463850" cy="365125"/>
          </a:xfrm>
          <a:prstGeom prst="rect">
            <a:avLst/>
          </a:prstGeom>
        </p:spPr>
        <p:txBody>
          <a:bodyPr anchor="ctr" anchorCtr="0"/>
          <a:lstStyle>
            <a:defPPr>
              <a:defRPr lang="en-US"/>
            </a:defPPr>
            <a:lvl1pPr marL="0" algn="ctr" defTabSz="4572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E2A424-8BB6-E242-972A-67A874752A81}" type="slidenum">
              <a:rPr lang="en-US" smtClean="0"/>
              <a:pPr/>
              <a:t>‹#›</a:t>
            </a:fld>
            <a:endParaRPr lang="en-US" dirty="0"/>
          </a:p>
        </p:txBody>
      </p:sp>
    </p:spTree>
    <p:extLst>
      <p:ext uri="{BB962C8B-B14F-4D97-AF65-F5344CB8AC3E}">
        <p14:creationId xmlns:p14="http://schemas.microsoft.com/office/powerpoint/2010/main" val="2397720421"/>
      </p:ext>
    </p:extLst>
  </p:cSld>
  <p:clrMap bg1="lt1" tx1="dk1" bg2="lt2" tx2="dk2" accent1="accent1" accent2="accent2" accent3="accent3" accent4="accent4" accent5="accent5" accent6="accent6" hlink="hlink" folHlink="folHlink"/>
  <p:sldLayoutIdLst>
    <p:sldLayoutId id="2147483697" r:id="rId1"/>
    <p:sldLayoutId id="2147483705" r:id="rId2"/>
    <p:sldLayoutId id="2147483698" r:id="rId3"/>
    <p:sldLayoutId id="2147483700" r:id="rId4"/>
    <p:sldLayoutId id="2147483718" r:id="rId5"/>
    <p:sldLayoutId id="2147483702" r:id="rId6"/>
    <p:sldLayoutId id="2147483703" r:id="rId7"/>
    <p:sldLayoutId id="2147483723" r:id="rId8"/>
    <p:sldLayoutId id="2147483704" r:id="rId9"/>
    <p:sldLayoutId id="2147483717" r:id="rId10"/>
    <p:sldLayoutId id="2147483724" r:id="rId11"/>
    <p:sldLayoutId id="2147483719" r:id="rId12"/>
    <p:sldLayoutId id="2147483721" r:id="rId13"/>
    <p:sldLayoutId id="2147483720" r:id="rId14"/>
    <p:sldLayoutId id="2147483722" r:id="rId15"/>
  </p:sldLayoutIdLst>
  <p:hf hdr="0" ft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344488" indent="-344488" algn="l" defTabSz="914400" rtl="0" eaLnBrk="1" latinLnBrk="0" hangingPunct="1">
        <a:lnSpc>
          <a:spcPct val="100000"/>
        </a:lnSpc>
        <a:spcBef>
          <a:spcPts val="1200"/>
        </a:spcBef>
        <a:buClr>
          <a:srgbClr val="00539B"/>
        </a:buClr>
        <a:buSzPct val="80000"/>
        <a:buFont typeface=".Hiragino Kaku Gothic Interface W3"/>
        <a:buChar char="▷"/>
        <a:tabLst/>
        <a:defRPr sz="1400" kern="1200">
          <a:solidFill>
            <a:srgbClr val="404040"/>
          </a:solidFill>
          <a:latin typeface="Arial" panose="020B0604020202020204" pitchFamily="34" charset="0"/>
          <a:ea typeface="+mn-ea"/>
          <a:cs typeface="Arial" panose="020B0604020202020204" pitchFamily="34" charset="0"/>
        </a:defRPr>
      </a:lvl1pPr>
      <a:lvl2pPr marL="690563" indent="-355600" algn="l" defTabSz="914400" rtl="0" eaLnBrk="1" latinLnBrk="0" hangingPunct="1">
        <a:lnSpc>
          <a:spcPct val="100000"/>
        </a:lnSpc>
        <a:spcBef>
          <a:spcPts val="1200"/>
        </a:spcBef>
        <a:buClr>
          <a:srgbClr val="00539B"/>
        </a:buClr>
        <a:buSzPct val="80000"/>
        <a:buFont typeface=".Lucida Grande UI Regular"/>
        <a:buChar char="►"/>
        <a:tabLst/>
        <a:defRPr sz="1400" kern="1200">
          <a:solidFill>
            <a:srgbClr val="404040"/>
          </a:solidFill>
          <a:latin typeface="Arial" panose="020B0604020202020204" pitchFamily="34" charset="0"/>
          <a:ea typeface="+mn-ea"/>
          <a:cs typeface="Arial" panose="020B0604020202020204" pitchFamily="34" charset="0"/>
        </a:defRPr>
      </a:lvl2pPr>
      <a:lvl3pPr marL="1035050" indent="-284163" algn="l" defTabSz="914400" rtl="0" eaLnBrk="1" latinLnBrk="0" hangingPunct="1">
        <a:lnSpc>
          <a:spcPct val="100000"/>
        </a:lnSpc>
        <a:spcBef>
          <a:spcPts val="1200"/>
        </a:spcBef>
        <a:buClr>
          <a:srgbClr val="00539B"/>
        </a:buClr>
        <a:buSzPct val="80000"/>
        <a:buFont typeface="System Font Regular"/>
        <a:buChar char="–"/>
        <a:tabLst/>
        <a:defRPr sz="1400" kern="1200">
          <a:solidFill>
            <a:srgbClr val="404040"/>
          </a:solidFill>
          <a:latin typeface="Arial" panose="020B0604020202020204" pitchFamily="34" charset="0"/>
          <a:ea typeface="+mn-ea"/>
          <a:cs typeface="Arial" panose="020B0604020202020204" pitchFamily="34" charset="0"/>
        </a:defRPr>
      </a:lvl3pPr>
      <a:lvl4pPr marL="1381125" indent="-355600" algn="l" defTabSz="914400" rtl="0" eaLnBrk="1" latinLnBrk="0" hangingPunct="1">
        <a:lnSpc>
          <a:spcPct val="100000"/>
        </a:lnSpc>
        <a:spcBef>
          <a:spcPts val="1200"/>
        </a:spcBef>
        <a:buClr>
          <a:srgbClr val="00539B"/>
        </a:buClr>
        <a:buSzPct val="80000"/>
        <a:buFont typeface=".Hiragino Kaku Gothic Interface W3"/>
        <a:buChar char="▷"/>
        <a:tabLst/>
        <a:defRPr sz="1400" kern="1200">
          <a:solidFill>
            <a:srgbClr val="404040"/>
          </a:solidFill>
          <a:latin typeface="Arial" panose="020B0604020202020204" pitchFamily="34" charset="0"/>
          <a:ea typeface="+mn-ea"/>
          <a:cs typeface="Arial" panose="020B0604020202020204" pitchFamily="34" charset="0"/>
        </a:defRPr>
      </a:lvl4pPr>
      <a:lvl5pPr marL="1716088" indent="-334963" algn="l" defTabSz="914400" rtl="0" eaLnBrk="1" latinLnBrk="0" hangingPunct="1">
        <a:lnSpc>
          <a:spcPct val="100000"/>
        </a:lnSpc>
        <a:spcBef>
          <a:spcPts val="1200"/>
        </a:spcBef>
        <a:buClr>
          <a:srgbClr val="00539B"/>
        </a:buClr>
        <a:buSzPct val="80000"/>
        <a:buFont typeface=".Lucida Grande UI Regular"/>
        <a:buChar char="►"/>
        <a:tabLst/>
        <a:defRPr sz="14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angle 9">
            <a:extLst>
              <a:ext uri="{FF2B5EF4-FFF2-40B4-BE49-F238E27FC236}">
                <a16:creationId xmlns:a16="http://schemas.microsoft.com/office/drawing/2014/main" id="{A64688D9-38B6-3E4A-B103-13FCCB743B9B}"/>
              </a:ext>
            </a:extLst>
          </p:cNvPr>
          <p:cNvSpPr/>
          <p:nvPr/>
        </p:nvSpPr>
        <p:spPr>
          <a:xfrm rot="5400000">
            <a:off x="6995573" y="3367735"/>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810FCE66-AF46-C547-B649-196392D80427}"/>
              </a:ext>
            </a:extLst>
          </p:cNvPr>
          <p:cNvSpPr/>
          <p:nvPr/>
        </p:nvSpPr>
        <p:spPr>
          <a:xfrm rot="5400000">
            <a:off x="6451548" y="1742523"/>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AE17E266-1764-524E-87F0-CD818AEC85B4}"/>
              </a:ext>
            </a:extLst>
          </p:cNvPr>
          <p:cNvSpPr/>
          <p:nvPr/>
        </p:nvSpPr>
        <p:spPr>
          <a:xfrm rot="16200000">
            <a:off x="6776828" y="666676"/>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ED00F6F8-595C-C743-A20A-9157ECA3E20E}"/>
              </a:ext>
            </a:extLst>
          </p:cNvPr>
          <p:cNvSpPr/>
          <p:nvPr/>
        </p:nvSpPr>
        <p:spPr>
          <a:xfrm rot="16200000">
            <a:off x="6852542" y="4726861"/>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05DA1DA1-F16E-F743-B403-112EC94A6134}"/>
              </a:ext>
            </a:extLst>
          </p:cNvPr>
          <p:cNvSpPr/>
          <p:nvPr/>
        </p:nvSpPr>
        <p:spPr>
          <a:xfrm rot="5400000">
            <a:off x="6464786" y="5736459"/>
            <a:ext cx="1548164" cy="1334625"/>
          </a:xfrm>
          <a:prstGeom prst="triangl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9297B75-1CF6-8049-A4AF-113FA1BD6631}"/>
              </a:ext>
            </a:extLst>
          </p:cNvPr>
          <p:cNvSpPr>
            <a:spLocks noGrp="1"/>
          </p:cNvSpPr>
          <p:nvPr>
            <p:ph type="ctrTitle"/>
          </p:nvPr>
        </p:nvSpPr>
        <p:spPr/>
        <p:txBody>
          <a:bodyPr/>
          <a:lstStyle/>
          <a:p>
            <a:r>
              <a:rPr lang="en-US" dirty="0"/>
              <a:t> </a:t>
            </a:r>
          </a:p>
        </p:txBody>
      </p:sp>
      <p:sp>
        <p:nvSpPr>
          <p:cNvPr id="16" name="Subtitle 2">
            <a:extLst>
              <a:ext uri="{FF2B5EF4-FFF2-40B4-BE49-F238E27FC236}">
                <a16:creationId xmlns:a16="http://schemas.microsoft.com/office/drawing/2014/main" id="{5723C2D4-C275-EA42-8E1F-401D3D24725E}"/>
              </a:ext>
            </a:extLst>
          </p:cNvPr>
          <p:cNvSpPr txBox="1">
            <a:spLocks/>
          </p:cNvSpPr>
          <p:nvPr/>
        </p:nvSpPr>
        <p:spPr>
          <a:xfrm>
            <a:off x="287686" y="5178947"/>
            <a:ext cx="5979549" cy="1353647"/>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100000"/>
              </a:lnSpc>
              <a:spcBef>
                <a:spcPts val="1200"/>
              </a:spcBef>
              <a:buClr>
                <a:srgbClr val="00539B"/>
              </a:buClr>
              <a:buFont typeface=".Hiragino Kaku Gothic Interface W3"/>
              <a:buNone/>
              <a:tabLst/>
              <a:defRPr sz="36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1200"/>
              </a:spcBef>
              <a:buClr>
                <a:srgbClr val="00539B"/>
              </a:buClr>
              <a:buFont typeface=".Lucida Grande UI Regular"/>
              <a:buNone/>
              <a:tabLst/>
              <a:defRPr sz="2000" kern="1200">
                <a:solidFill>
                  <a:srgbClr val="404040"/>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1200"/>
              </a:spcBef>
              <a:buClr>
                <a:srgbClr val="00539B"/>
              </a:buClr>
              <a:buFont typeface="System Font Regular"/>
              <a:buNone/>
              <a:tabLst/>
              <a:defRPr sz="1800" kern="1200">
                <a:solidFill>
                  <a:srgbClr val="404040"/>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1200"/>
              </a:spcBef>
              <a:buClr>
                <a:srgbClr val="00539B"/>
              </a:buClr>
              <a:buFont typeface=".Hiragino Kaku Gothic Interface W3"/>
              <a:buNone/>
              <a:tabLst/>
              <a:defRPr sz="1600" kern="1200">
                <a:solidFill>
                  <a:srgbClr val="404040"/>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1200"/>
              </a:spcBef>
              <a:buClr>
                <a:srgbClr val="00539B"/>
              </a:buClr>
              <a:buFont typeface=".Lucida Grande UI Regular"/>
              <a:buNone/>
              <a:tabLst/>
              <a:defRPr sz="1600" kern="1200">
                <a:solidFill>
                  <a:srgbClr val="404040"/>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en-US" sz="1800" dirty="0">
                <a:solidFill>
                  <a:schemeClr val="bg1"/>
                </a:solidFill>
                <a:latin typeface="Arial" charset="0"/>
                <a:ea typeface="Arial" charset="0"/>
                <a:cs typeface="Arial" charset="0"/>
              </a:rPr>
              <a:t>Prepared for</a:t>
            </a:r>
          </a:p>
          <a:p>
            <a:pPr>
              <a:spcBef>
                <a:spcPts val="0"/>
              </a:spcBef>
            </a:pPr>
            <a:r>
              <a:rPr lang="en-US" altLang="en-US" sz="2000" b="1" dirty="0">
                <a:latin typeface="Arial" charset="0"/>
                <a:ea typeface="Arial" charset="0"/>
                <a:cs typeface="Arial" charset="0"/>
              </a:rPr>
              <a:t>Texas Association of Local Housing Finance Agencies, Annual Conference</a:t>
            </a:r>
            <a:endParaRPr lang="en-US" altLang="en-US" sz="2000" b="1" dirty="0">
              <a:solidFill>
                <a:schemeClr val="bg1"/>
              </a:solidFill>
              <a:latin typeface="Arial" charset="0"/>
              <a:ea typeface="Arial" charset="0"/>
              <a:cs typeface="Arial" charset="0"/>
            </a:endParaRPr>
          </a:p>
          <a:p>
            <a:pPr>
              <a:lnSpc>
                <a:spcPct val="120000"/>
              </a:lnSpc>
              <a:spcBef>
                <a:spcPts val="0"/>
              </a:spcBef>
            </a:pPr>
            <a:r>
              <a:rPr lang="en-US" altLang="en-US" sz="1800" dirty="0">
                <a:solidFill>
                  <a:schemeClr val="bg1"/>
                </a:solidFill>
                <a:latin typeface="Arial" charset="0"/>
                <a:ea typeface="Arial" charset="0"/>
                <a:cs typeface="Arial" charset="0"/>
              </a:rPr>
              <a:t>October 22, 2024</a:t>
            </a:r>
          </a:p>
        </p:txBody>
      </p:sp>
      <p:sp>
        <p:nvSpPr>
          <p:cNvPr id="3" name="Subtitle 2">
            <a:extLst>
              <a:ext uri="{FF2B5EF4-FFF2-40B4-BE49-F238E27FC236}">
                <a16:creationId xmlns:a16="http://schemas.microsoft.com/office/drawing/2014/main" id="{C9B9F1EF-9511-B25B-E4B9-D95FB53ED835}"/>
              </a:ext>
            </a:extLst>
          </p:cNvPr>
          <p:cNvSpPr txBox="1">
            <a:spLocks noGrp="1" noChangeArrowheads="1"/>
          </p:cNvSpPr>
          <p:nvPr>
            <p:ph type="subTitle" idx="1"/>
          </p:nvPr>
        </p:nvSpPr>
        <p:spPr bwMode="auto">
          <a:xfrm>
            <a:off x="287687" y="2005877"/>
            <a:ext cx="7405200" cy="1754326"/>
          </a:xfrm>
          <a:prstGeom prst="rect">
            <a:avLst/>
          </a:prstGeom>
          <a:noFill/>
          <a:ln w="9525">
            <a:noFill/>
            <a:miter lim="800000"/>
            <a:headEnd/>
            <a:tailEnd/>
          </a:ln>
        </p:spPr>
        <p:txBody>
          <a:bodyPr wrap="square">
            <a:prstTxWarp prst="textNoShape">
              <a:avLst/>
            </a:prstTxWarp>
            <a:spAutoFit/>
          </a:bodyPr>
          <a:lstStyle/>
          <a:p>
            <a:pPr>
              <a:spcAft>
                <a:spcPts val="0"/>
              </a:spcAft>
            </a:pPr>
            <a:r>
              <a:rPr lang="en-US" b="1" dirty="0"/>
              <a:t>Single Family </a:t>
            </a:r>
            <a:br>
              <a:rPr lang="en-US" b="1" dirty="0"/>
            </a:br>
            <a:r>
              <a:rPr lang="en-US" b="1" dirty="0"/>
              <a:t>Mortgage Revenue Bonds </a:t>
            </a:r>
            <a:br>
              <a:rPr lang="en-US" dirty="0"/>
            </a:br>
            <a:endParaRPr lang="en-US" dirty="0"/>
          </a:p>
        </p:txBody>
      </p:sp>
    </p:spTree>
    <p:extLst>
      <p:ext uri="{BB962C8B-B14F-4D97-AF65-F5344CB8AC3E}">
        <p14:creationId xmlns:p14="http://schemas.microsoft.com/office/powerpoint/2010/main" val="278718017"/>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Arbitrage</a:t>
            </a:r>
          </a:p>
        </p:txBody>
      </p:sp>
      <p:sp>
        <p:nvSpPr>
          <p:cNvPr id="5" name="Content Placeholder 4">
            <a:extLst>
              <a:ext uri="{FF2B5EF4-FFF2-40B4-BE49-F238E27FC236}">
                <a16:creationId xmlns:a16="http://schemas.microsoft.com/office/drawing/2014/main" id="{7B3ADA85-A964-23F6-5528-03653C11282E}"/>
              </a:ext>
            </a:extLst>
          </p:cNvPr>
          <p:cNvSpPr>
            <a:spLocks noGrp="1"/>
          </p:cNvSpPr>
          <p:nvPr>
            <p:ph idx="1"/>
          </p:nvPr>
        </p:nvSpPr>
        <p:spPr/>
        <p:txBody>
          <a:bodyPr/>
          <a:lstStyle/>
          <a:p>
            <a:r>
              <a:rPr lang="en-US" sz="1600" dirty="0">
                <a:solidFill>
                  <a:srgbClr val="515151"/>
                </a:solidFill>
                <a:latin typeface="Arial" pitchFamily="-107" charset="0"/>
                <a:ea typeface="ＭＳ Ｐゴシック" pitchFamily="-107" charset="-128"/>
                <a:cs typeface="Helvetica" pitchFamily="-107" charset="0"/>
              </a:rPr>
              <a:t>When borrowing costs (</a:t>
            </a:r>
            <a:r>
              <a:rPr lang="en-US" sz="1600" i="1" dirty="0">
                <a:solidFill>
                  <a:srgbClr val="515151"/>
                </a:solidFill>
                <a:latin typeface="Arial" pitchFamily="-107" charset="0"/>
                <a:ea typeface="ＭＳ Ｐゴシック" pitchFamily="-107" charset="-128"/>
                <a:cs typeface="Helvetica" pitchFamily="-107" charset="0"/>
              </a:rPr>
              <a:t>i.e</a:t>
            </a:r>
            <a:r>
              <a:rPr lang="en-US" sz="1600" dirty="0">
                <a:solidFill>
                  <a:srgbClr val="515151"/>
                </a:solidFill>
                <a:latin typeface="Arial" pitchFamily="-107" charset="0"/>
                <a:ea typeface="ＭＳ Ｐゴシック" pitchFamily="-107" charset="-128"/>
                <a:cs typeface="Helvetica" pitchFamily="-107" charset="0"/>
              </a:rPr>
              <a:t>., bond debt service payments) exceed the rate of reinvestment</a:t>
            </a:r>
          </a:p>
          <a:p>
            <a:r>
              <a:rPr lang="en-US" sz="1600" dirty="0">
                <a:solidFill>
                  <a:srgbClr val="515151"/>
                </a:solidFill>
                <a:latin typeface="Arial" pitchFamily="-107" charset="0"/>
                <a:ea typeface="ＭＳ Ｐゴシック" pitchFamily="-107" charset="-128"/>
                <a:cs typeface="Helvetica" pitchFamily="-107" charset="0"/>
              </a:rPr>
              <a:t>Occurs in single family mortgage revenue bond context when bond proceeds are held under the bond indenture pending application to acquire mortgage loans or MBS</a:t>
            </a:r>
          </a:p>
          <a:p>
            <a:r>
              <a:rPr lang="en-US" sz="1600" dirty="0">
                <a:solidFill>
                  <a:srgbClr val="515151"/>
                </a:solidFill>
                <a:latin typeface="Arial" pitchFamily="-107" charset="0"/>
                <a:ea typeface="ＭＳ Ｐゴシック" pitchFamily="-107" charset="-128"/>
                <a:cs typeface="Helvetica" pitchFamily="-107" charset="0"/>
              </a:rPr>
              <a:t>Offset by investing bond proceeds until needed to acquire mortgage loans or MBS</a:t>
            </a:r>
          </a:p>
          <a:p>
            <a:endParaRPr lang="en-US" sz="1600" dirty="0"/>
          </a:p>
        </p:txBody>
      </p:sp>
    </p:spTree>
    <p:extLst>
      <p:ext uri="{BB962C8B-B14F-4D97-AF65-F5344CB8AC3E}">
        <p14:creationId xmlns:p14="http://schemas.microsoft.com/office/powerpoint/2010/main" val="266858355"/>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B"/>
                </a:solidFill>
                <a:latin typeface="Arial" pitchFamily="-107" charset="0"/>
                <a:ea typeface="ＭＳ Ｐゴシック" pitchFamily="-107" charset="-128"/>
                <a:cs typeface="Helvetica" pitchFamily="-107" charset="0"/>
              </a:rPr>
              <a:t>Federal Tax Law Requirements</a:t>
            </a:r>
            <a:endParaRPr lang="en-US" dirty="0"/>
          </a:p>
        </p:txBody>
      </p:sp>
      <p:sp>
        <p:nvSpPr>
          <p:cNvPr id="5" name="Content Placeholder 4">
            <a:extLst>
              <a:ext uri="{FF2B5EF4-FFF2-40B4-BE49-F238E27FC236}">
                <a16:creationId xmlns:a16="http://schemas.microsoft.com/office/drawing/2014/main" id="{00432BC8-9C84-DC87-8C2D-484682C8F892}"/>
              </a:ext>
            </a:extLst>
          </p:cNvPr>
          <p:cNvSpPr>
            <a:spLocks noGrp="1"/>
          </p:cNvSpPr>
          <p:nvPr>
            <p:ph idx="1"/>
          </p:nvPr>
        </p:nvSpPr>
        <p:spPr/>
        <p:txBody>
          <a:bodyPr/>
          <a:lstStyle/>
          <a:p>
            <a:pPr marL="0" indent="0">
              <a:buNone/>
            </a:pPr>
            <a:r>
              <a:rPr lang="en-US" sz="1600" b="1" dirty="0"/>
              <a:t>Permitted Types of Mortgages</a:t>
            </a:r>
          </a:p>
          <a:p>
            <a:r>
              <a:rPr lang="en-US" sz="1600" dirty="0"/>
              <a:t>Must be new mortgages (not </a:t>
            </a:r>
            <a:r>
              <a:rPr lang="en-US" sz="1600" dirty="0" err="1"/>
              <a:t>refinancings</a:t>
            </a:r>
            <a:r>
              <a:rPr lang="en-US" sz="1600" dirty="0"/>
              <a:t>) for home acquisition, with exceptions for qualified rehabilitation and home improvement loans</a:t>
            </a:r>
          </a:p>
          <a:p>
            <a:r>
              <a:rPr lang="en-US" sz="1600" dirty="0">
                <a:solidFill>
                  <a:srgbClr val="515151"/>
                </a:solidFill>
                <a:latin typeface="Arial" pitchFamily="-107" charset="0"/>
                <a:ea typeface="ＭＳ Ｐゴシック" pitchFamily="-107" charset="-128"/>
                <a:cs typeface="Helvetica" pitchFamily="-107" charset="0"/>
              </a:rPr>
              <a:t>Must be for principal residence (not vacation homes or business use)</a:t>
            </a:r>
          </a:p>
          <a:p>
            <a:pPr lvl="1"/>
            <a:r>
              <a:rPr lang="en-US" sz="1600" dirty="0">
                <a:solidFill>
                  <a:srgbClr val="515151"/>
                </a:solidFill>
                <a:latin typeface="Arial" pitchFamily="-107" charset="0"/>
                <a:ea typeface="ＭＳ Ｐゴシック" pitchFamily="-107" charset="-128"/>
                <a:cs typeface="Helvetica" pitchFamily="-107" charset="0"/>
              </a:rPr>
              <a:t>Certain two-to-four unit residences are allowed, if one unit is the borrower’s principal residence</a:t>
            </a:r>
          </a:p>
          <a:p>
            <a:r>
              <a:rPr lang="en-US" sz="1600" dirty="0">
                <a:solidFill>
                  <a:srgbClr val="515151"/>
                </a:solidFill>
                <a:latin typeface="Arial" pitchFamily="-107" charset="0"/>
                <a:ea typeface="ＭＳ Ｐゴシック" pitchFamily="-107" charset="-128"/>
                <a:cs typeface="Helvetica" pitchFamily="-107" charset="0"/>
              </a:rPr>
              <a:t>Homes must be located within the jurisdiction of the housing finance corporation</a:t>
            </a:r>
          </a:p>
          <a:p>
            <a:endParaRPr lang="en-US" sz="1600" dirty="0"/>
          </a:p>
        </p:txBody>
      </p:sp>
    </p:spTree>
    <p:extLst>
      <p:ext uri="{BB962C8B-B14F-4D97-AF65-F5344CB8AC3E}">
        <p14:creationId xmlns:p14="http://schemas.microsoft.com/office/powerpoint/2010/main" val="1558267097"/>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Tax Law Requirements</a:t>
            </a:r>
          </a:p>
        </p:txBody>
      </p:sp>
      <p:sp>
        <p:nvSpPr>
          <p:cNvPr id="3" name="Content Placeholder 2"/>
          <p:cNvSpPr>
            <a:spLocks noGrp="1"/>
          </p:cNvSpPr>
          <p:nvPr>
            <p:ph idx="1"/>
          </p:nvPr>
        </p:nvSpPr>
        <p:spPr/>
        <p:txBody>
          <a:bodyPr/>
          <a:lstStyle/>
          <a:p>
            <a:pPr marL="0" lvl="0" indent="0" defTabSz="914400" fontAlgn="auto">
              <a:spcBef>
                <a:spcPts val="0"/>
              </a:spcBef>
              <a:spcAft>
                <a:spcPts val="1200"/>
              </a:spcAft>
              <a:buNone/>
              <a:defRPr/>
            </a:pPr>
            <a:r>
              <a:rPr lang="en-US" sz="1600" b="1" dirty="0">
                <a:solidFill>
                  <a:srgbClr val="515151"/>
                </a:solidFill>
                <a:latin typeface="Arial" pitchFamily="-107" charset="0"/>
                <a:ea typeface="ＭＳ Ｐゴシック" pitchFamily="-107" charset="-128"/>
                <a:cs typeface="Helvetica" pitchFamily="-107" charset="0"/>
              </a:rPr>
              <a:t>First-Time Homebuyer Requirement</a:t>
            </a:r>
          </a:p>
          <a:p>
            <a:pPr defTabSz="914400" fontAlgn="auto">
              <a:spcBef>
                <a:spcPts val="0"/>
              </a:spcBef>
              <a:spcAft>
                <a:spcPts val="1200"/>
              </a:spcAft>
            </a:pPr>
            <a:r>
              <a:rPr lang="en-US" sz="1600" dirty="0">
                <a:solidFill>
                  <a:srgbClr val="515151"/>
                </a:solidFill>
                <a:latin typeface="Arial" pitchFamily="-107" charset="0"/>
                <a:ea typeface="ＭＳ Ｐゴシック" pitchFamily="-107" charset="-128"/>
                <a:cs typeface="Helvetica" pitchFamily="-107" charset="0"/>
              </a:rPr>
              <a:t>Borrower must not have had ownership interest in his or her principal residence in the prior three years</a:t>
            </a:r>
          </a:p>
          <a:p>
            <a:pPr defTabSz="914400" fontAlgn="auto">
              <a:spcBef>
                <a:spcPts val="0"/>
              </a:spcBef>
              <a:spcAft>
                <a:spcPts val="0"/>
              </a:spcAft>
            </a:pPr>
            <a:r>
              <a:rPr lang="en-US" sz="1600" dirty="0">
                <a:solidFill>
                  <a:srgbClr val="515151"/>
                </a:solidFill>
                <a:latin typeface="Arial" pitchFamily="-107" charset="0"/>
                <a:ea typeface="ＭＳ Ｐゴシック" pitchFamily="-107" charset="-128"/>
                <a:cs typeface="Helvetica" pitchFamily="-107" charset="0"/>
              </a:rPr>
              <a:t>Exceptions are available for certain veterans (active duty, not dishonorably discharged) and for targeted areas</a:t>
            </a:r>
            <a:endParaRPr lang="en-US" sz="1600" dirty="0"/>
          </a:p>
        </p:txBody>
      </p:sp>
    </p:spTree>
    <p:extLst>
      <p:ext uri="{BB962C8B-B14F-4D97-AF65-F5344CB8AC3E}">
        <p14:creationId xmlns:p14="http://schemas.microsoft.com/office/powerpoint/2010/main" val="591959624"/>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Tax Law Requirements</a:t>
            </a:r>
          </a:p>
        </p:txBody>
      </p:sp>
      <p:sp>
        <p:nvSpPr>
          <p:cNvPr id="3" name="Content Placeholder 2"/>
          <p:cNvSpPr>
            <a:spLocks noGrp="1"/>
          </p:cNvSpPr>
          <p:nvPr>
            <p:ph idx="1"/>
          </p:nvPr>
        </p:nvSpPr>
        <p:spPr/>
        <p:txBody>
          <a:bodyPr/>
          <a:lstStyle/>
          <a:p>
            <a:pPr marL="0" lvl="0" indent="0" defTabSz="914400" fontAlgn="auto">
              <a:buNone/>
              <a:defRPr/>
            </a:pPr>
            <a:r>
              <a:rPr lang="en-US" sz="1600" b="1" dirty="0"/>
              <a:t>Limits on Family Income of Borrower</a:t>
            </a:r>
          </a:p>
          <a:p>
            <a:pPr defTabSz="914400" fontAlgn="auto"/>
            <a:r>
              <a:rPr lang="en-US" sz="1600" dirty="0"/>
              <a:t>Based on HUD area median family income determinations</a:t>
            </a:r>
          </a:p>
          <a:p>
            <a:pPr defTabSz="914400" fontAlgn="auto"/>
            <a:r>
              <a:rPr lang="en-US" sz="1600" dirty="0"/>
              <a:t>Varies from county to county</a:t>
            </a:r>
          </a:p>
          <a:p>
            <a:pPr defTabSz="914400" fontAlgn="auto"/>
            <a:r>
              <a:rPr lang="en-US" sz="1600" dirty="0"/>
              <a:t>Lower limits for one or two person families</a:t>
            </a:r>
          </a:p>
          <a:p>
            <a:pPr defTabSz="914400" fontAlgn="auto"/>
            <a:r>
              <a:rPr lang="en-US" sz="1600" dirty="0"/>
              <a:t>More generous rules for targeted areas</a:t>
            </a:r>
          </a:p>
          <a:p>
            <a:pPr marL="0" indent="0" defTabSz="914400" fontAlgn="auto">
              <a:spcBef>
                <a:spcPts val="2400"/>
              </a:spcBef>
              <a:buNone/>
            </a:pPr>
            <a:r>
              <a:rPr lang="en-US" sz="1600" b="1" dirty="0"/>
              <a:t>Limits on Acquisition Cost of Home</a:t>
            </a:r>
          </a:p>
          <a:p>
            <a:pPr defTabSz="914400" fontAlgn="auto"/>
            <a:r>
              <a:rPr lang="en-US" sz="1600" dirty="0"/>
              <a:t>Based on FHA average purchase price determinations</a:t>
            </a:r>
          </a:p>
          <a:p>
            <a:pPr defTabSz="914400" fontAlgn="auto"/>
            <a:r>
              <a:rPr lang="en-US" sz="1600" dirty="0"/>
              <a:t>Varies from county to county</a:t>
            </a:r>
          </a:p>
          <a:p>
            <a:pPr defTabSz="914400" fontAlgn="auto"/>
            <a:r>
              <a:rPr lang="en-US" sz="1600" dirty="0"/>
              <a:t>Higher limits for targeted areas</a:t>
            </a:r>
          </a:p>
        </p:txBody>
      </p:sp>
    </p:spTree>
    <p:extLst>
      <p:ext uri="{BB962C8B-B14F-4D97-AF65-F5344CB8AC3E}">
        <p14:creationId xmlns:p14="http://schemas.microsoft.com/office/powerpoint/2010/main" val="2112248484"/>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Tax Law Requirements</a:t>
            </a:r>
          </a:p>
        </p:txBody>
      </p:sp>
      <p:sp>
        <p:nvSpPr>
          <p:cNvPr id="3" name="Content Placeholder 2"/>
          <p:cNvSpPr>
            <a:spLocks noGrp="1"/>
          </p:cNvSpPr>
          <p:nvPr>
            <p:ph idx="1"/>
          </p:nvPr>
        </p:nvSpPr>
        <p:spPr/>
        <p:txBody>
          <a:bodyPr/>
          <a:lstStyle/>
          <a:p>
            <a:pPr marL="0" lvl="0" indent="0" defTabSz="914400" fontAlgn="auto">
              <a:buNone/>
              <a:defRPr/>
            </a:pPr>
            <a:r>
              <a:rPr lang="en-US" sz="1600" b="1" dirty="0"/>
              <a:t>Maximum Interest Rate</a:t>
            </a:r>
          </a:p>
          <a:p>
            <a:pPr defTabSz="914400" fontAlgn="auto"/>
            <a:r>
              <a:rPr lang="en-US" sz="1600" dirty="0"/>
              <a:t>“Effective rate of interest” on mortgages cannot exceed bond yield by more than 1.125%</a:t>
            </a:r>
          </a:p>
          <a:p>
            <a:pPr defTabSz="914400" fontAlgn="auto"/>
            <a:r>
              <a:rPr lang="en-US" sz="1600" dirty="0"/>
              <a:t>“Effective rate of interest” includes points and certain other charges to mortgagor</a:t>
            </a:r>
          </a:p>
          <a:p>
            <a:pPr marL="0" indent="0" defTabSz="914400" fontAlgn="auto">
              <a:spcBef>
                <a:spcPts val="2400"/>
              </a:spcBef>
              <a:buNone/>
            </a:pPr>
            <a:r>
              <a:rPr lang="en-US" sz="1600" b="1" dirty="0"/>
              <a:t>Other Rules</a:t>
            </a:r>
          </a:p>
          <a:p>
            <a:pPr defTabSz="914400" fontAlgn="auto"/>
            <a:r>
              <a:rPr lang="en-US" sz="1600" dirty="0"/>
              <a:t>Portion of bond proceeds must be set aside for mortgages originated in targeted area for a period of one year</a:t>
            </a:r>
          </a:p>
          <a:p>
            <a:pPr defTabSz="914400" fontAlgn="auto"/>
            <a:r>
              <a:rPr lang="en-US" sz="1600" dirty="0"/>
              <a:t>Borrowers may have to pay “recapture tax” if home is sold within nine years</a:t>
            </a:r>
          </a:p>
          <a:p>
            <a:pPr defTabSz="914400" fontAlgn="auto"/>
            <a:r>
              <a:rPr lang="en-US" sz="1600" dirty="0"/>
              <a:t>Mortgages can be assumed only if the new mortgagor meets the tax requirements</a:t>
            </a:r>
          </a:p>
        </p:txBody>
      </p:sp>
    </p:spTree>
    <p:extLst>
      <p:ext uri="{BB962C8B-B14F-4D97-AF65-F5344CB8AC3E}">
        <p14:creationId xmlns:p14="http://schemas.microsoft.com/office/powerpoint/2010/main" val="663122520"/>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Tax Law Requirements</a:t>
            </a:r>
          </a:p>
        </p:txBody>
      </p:sp>
      <p:sp>
        <p:nvSpPr>
          <p:cNvPr id="3" name="Content Placeholder 2"/>
          <p:cNvSpPr>
            <a:spLocks noGrp="1"/>
          </p:cNvSpPr>
          <p:nvPr>
            <p:ph idx="1"/>
          </p:nvPr>
        </p:nvSpPr>
        <p:spPr/>
        <p:txBody>
          <a:bodyPr/>
          <a:lstStyle/>
          <a:p>
            <a:pPr marL="0" lvl="0" indent="0" defTabSz="914400" fontAlgn="auto">
              <a:buNone/>
              <a:defRPr/>
            </a:pPr>
            <a:r>
              <a:rPr lang="en-US" sz="1600" b="1" dirty="0"/>
              <a:t>Rules Affecting Transaction Structure</a:t>
            </a:r>
          </a:p>
          <a:p>
            <a:pPr defTabSz="914400" fontAlgn="auto"/>
            <a:r>
              <a:rPr lang="en-US" sz="1600" dirty="0"/>
              <a:t>Bonds are subject to state volume cap</a:t>
            </a:r>
          </a:p>
          <a:p>
            <a:pPr defTabSz="914400" fontAlgn="auto"/>
            <a:r>
              <a:rPr lang="en-US" sz="1600" dirty="0"/>
              <a:t>Mortgages can be originated for up to forty-two months after bonds are issued</a:t>
            </a:r>
          </a:p>
          <a:p>
            <a:pPr defTabSz="914400" fontAlgn="auto"/>
            <a:r>
              <a:rPr lang="en-US" sz="1600" dirty="0"/>
              <a:t>Prepayments can be recycled into new qualifying mortgages for up to ten years</a:t>
            </a:r>
          </a:p>
          <a:p>
            <a:pPr defTabSz="914400" fontAlgn="auto"/>
            <a:r>
              <a:rPr lang="en-US" sz="1600" dirty="0"/>
              <a:t>Two percent limit on costs of issuance financed with bond proceeds</a:t>
            </a:r>
          </a:p>
          <a:p>
            <a:pPr defTabSz="914400" fontAlgn="auto"/>
            <a:r>
              <a:rPr lang="en-US" sz="1600" dirty="0"/>
              <a:t>Investments of bond proceeds before mortgages are made are subject to arbitrage limits based on bond yield</a:t>
            </a:r>
          </a:p>
        </p:txBody>
      </p:sp>
    </p:spTree>
    <p:extLst>
      <p:ext uri="{BB962C8B-B14F-4D97-AF65-F5344CB8AC3E}">
        <p14:creationId xmlns:p14="http://schemas.microsoft.com/office/powerpoint/2010/main" val="600028703"/>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Tax Law Requirements</a:t>
            </a:r>
          </a:p>
        </p:txBody>
      </p:sp>
      <p:sp>
        <p:nvSpPr>
          <p:cNvPr id="3" name="Content Placeholder 2"/>
          <p:cNvSpPr>
            <a:spLocks noGrp="1"/>
          </p:cNvSpPr>
          <p:nvPr>
            <p:ph idx="1"/>
          </p:nvPr>
        </p:nvSpPr>
        <p:spPr/>
        <p:txBody>
          <a:bodyPr/>
          <a:lstStyle/>
          <a:p>
            <a:pPr marL="0" indent="0">
              <a:buNone/>
            </a:pPr>
            <a:r>
              <a:rPr lang="en-US" sz="1600" b="1" dirty="0"/>
              <a:t>Procedural Requirements</a:t>
            </a:r>
          </a:p>
          <a:p>
            <a:r>
              <a:rPr lang="en-US" sz="1600" dirty="0"/>
              <a:t>Housing finance corporation must publish notice of and hold a public hearing</a:t>
            </a:r>
          </a:p>
          <a:p>
            <a:r>
              <a:rPr lang="en-US" sz="1600" dirty="0"/>
              <a:t>Issuance must be approved by applicable elected official after public hearing is held</a:t>
            </a:r>
          </a:p>
          <a:p>
            <a:r>
              <a:rPr lang="en-US" sz="1600" dirty="0"/>
              <a:t>IRS Form 8038 is filed after issuance of the bonds</a:t>
            </a:r>
          </a:p>
          <a:p>
            <a:r>
              <a:rPr lang="en-US" sz="1600" dirty="0"/>
              <a:t>Information reporting requirement with respect to originated mortgages</a:t>
            </a:r>
          </a:p>
        </p:txBody>
      </p:sp>
    </p:spTree>
    <p:extLst>
      <p:ext uri="{BB962C8B-B14F-4D97-AF65-F5344CB8AC3E}">
        <p14:creationId xmlns:p14="http://schemas.microsoft.com/office/powerpoint/2010/main" val="1693948353"/>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Law Requirements</a:t>
            </a:r>
          </a:p>
        </p:txBody>
      </p:sp>
      <p:sp>
        <p:nvSpPr>
          <p:cNvPr id="3" name="Content Placeholder 2"/>
          <p:cNvSpPr>
            <a:spLocks noGrp="1"/>
          </p:cNvSpPr>
          <p:nvPr>
            <p:ph idx="1"/>
          </p:nvPr>
        </p:nvSpPr>
        <p:spPr/>
        <p:txBody>
          <a:bodyPr/>
          <a:lstStyle/>
          <a:p>
            <a:r>
              <a:rPr lang="en-US" sz="1600" dirty="0"/>
              <a:t>50% of bond proceeds must be reserved for loans to borrowers earning below 80% of the area median income for a period of 6 months.</a:t>
            </a:r>
          </a:p>
          <a:p>
            <a:pPr lvl="1"/>
            <a:r>
              <a:rPr lang="en-US" sz="1600" dirty="0"/>
              <a:t>Does not apply to TDHCA or TSAHC</a:t>
            </a:r>
          </a:p>
          <a:p>
            <a:r>
              <a:rPr lang="en-US" sz="1600" dirty="0"/>
              <a:t>Housing finance corporations may sell commitments or issue loans on a first-come, first-served basis.</a:t>
            </a:r>
          </a:p>
          <a:p>
            <a:r>
              <a:rPr lang="en-US" sz="1600" dirty="0"/>
              <a:t>Must obtain a resolution from the governing body of any municipality with a population of more than 20,000 in the housing finance corporation’s jurisdiction unless the municipality is a sponsoring political subdivision of the housing finance corporation.</a:t>
            </a:r>
          </a:p>
        </p:txBody>
      </p:sp>
    </p:spTree>
    <p:extLst>
      <p:ext uri="{BB962C8B-B14F-4D97-AF65-F5344CB8AC3E}">
        <p14:creationId xmlns:p14="http://schemas.microsoft.com/office/powerpoint/2010/main" val="1250650204"/>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562D-EEF3-96F8-65F9-0CC047492ABB}"/>
              </a:ext>
            </a:extLst>
          </p:cNvPr>
          <p:cNvSpPr>
            <a:spLocks noGrp="1"/>
          </p:cNvSpPr>
          <p:nvPr>
            <p:ph type="title"/>
          </p:nvPr>
        </p:nvSpPr>
        <p:spPr/>
        <p:txBody>
          <a:bodyPr/>
          <a:lstStyle/>
          <a:p>
            <a:r>
              <a:rPr lang="en-US" dirty="0"/>
              <a:t>Contact Us</a:t>
            </a:r>
          </a:p>
        </p:txBody>
      </p:sp>
      <p:sp>
        <p:nvSpPr>
          <p:cNvPr id="4" name="Content Placeholder 2">
            <a:extLst>
              <a:ext uri="{FF2B5EF4-FFF2-40B4-BE49-F238E27FC236}">
                <a16:creationId xmlns:a16="http://schemas.microsoft.com/office/drawing/2014/main" id="{0990F6B6-9CC9-B11F-E944-EB47F94DC405}"/>
              </a:ext>
            </a:extLst>
          </p:cNvPr>
          <p:cNvSpPr txBox="1">
            <a:spLocks/>
          </p:cNvSpPr>
          <p:nvPr/>
        </p:nvSpPr>
        <p:spPr>
          <a:xfrm>
            <a:off x="4748478" y="2269270"/>
            <a:ext cx="1983304" cy="920624"/>
          </a:xfrm>
          <a:prstGeom prst="rect">
            <a:avLst/>
          </a:prstGeom>
        </p:spPr>
        <p:txBody>
          <a:bodyPr/>
          <a:lstStyle>
            <a:lvl1pPr marL="344488" indent="-344488" algn="l" defTabSz="914400" rtl="0" eaLnBrk="1" latinLnBrk="0" hangingPunct="1">
              <a:lnSpc>
                <a:spcPct val="100000"/>
              </a:lnSpc>
              <a:spcBef>
                <a:spcPts val="1200"/>
              </a:spcBef>
              <a:buClr>
                <a:srgbClr val="00539B"/>
              </a:buClr>
              <a:buSzPct val="80000"/>
              <a:buFont typeface=".Hiragino Kaku Gothic Interface W3"/>
              <a:buChar char="▷"/>
              <a:tabLst/>
              <a:defRPr sz="1400" kern="1200">
                <a:solidFill>
                  <a:srgbClr val="404040"/>
                </a:solidFill>
                <a:latin typeface="Arial" panose="020B0604020202020204" pitchFamily="34" charset="0"/>
                <a:ea typeface="+mn-ea"/>
                <a:cs typeface="Arial" panose="020B0604020202020204" pitchFamily="34" charset="0"/>
              </a:defRPr>
            </a:lvl1pPr>
            <a:lvl2pPr marL="690563" indent="-355600" algn="l" defTabSz="914400" rtl="0" eaLnBrk="1" latinLnBrk="0" hangingPunct="1">
              <a:lnSpc>
                <a:spcPct val="100000"/>
              </a:lnSpc>
              <a:spcBef>
                <a:spcPts val="1200"/>
              </a:spcBef>
              <a:buClr>
                <a:srgbClr val="00539B"/>
              </a:buClr>
              <a:buSzPct val="80000"/>
              <a:buFont typeface=".Lucida Grande UI Regular"/>
              <a:buChar char="►"/>
              <a:tabLst/>
              <a:defRPr sz="1400" kern="1200">
                <a:solidFill>
                  <a:srgbClr val="404040"/>
                </a:solidFill>
                <a:latin typeface="Arial" panose="020B0604020202020204" pitchFamily="34" charset="0"/>
                <a:ea typeface="+mn-ea"/>
                <a:cs typeface="Arial" panose="020B0604020202020204" pitchFamily="34" charset="0"/>
              </a:defRPr>
            </a:lvl2pPr>
            <a:lvl3pPr marL="1035050" indent="-284163" algn="l" defTabSz="914400" rtl="0" eaLnBrk="1" latinLnBrk="0" hangingPunct="1">
              <a:lnSpc>
                <a:spcPct val="100000"/>
              </a:lnSpc>
              <a:spcBef>
                <a:spcPts val="1200"/>
              </a:spcBef>
              <a:buClr>
                <a:srgbClr val="00539B"/>
              </a:buClr>
              <a:buSzPct val="80000"/>
              <a:buFont typeface="System Font Regular"/>
              <a:buChar char="–"/>
              <a:tabLst/>
              <a:defRPr sz="1400" kern="1200">
                <a:solidFill>
                  <a:srgbClr val="404040"/>
                </a:solidFill>
                <a:latin typeface="Arial" panose="020B0604020202020204" pitchFamily="34" charset="0"/>
                <a:ea typeface="+mn-ea"/>
                <a:cs typeface="Arial" panose="020B0604020202020204" pitchFamily="34" charset="0"/>
              </a:defRPr>
            </a:lvl3pPr>
            <a:lvl4pPr marL="1381125" indent="-355600" algn="l" defTabSz="914400" rtl="0" eaLnBrk="1" latinLnBrk="0" hangingPunct="1">
              <a:lnSpc>
                <a:spcPct val="100000"/>
              </a:lnSpc>
              <a:spcBef>
                <a:spcPts val="1200"/>
              </a:spcBef>
              <a:buClr>
                <a:srgbClr val="00539B"/>
              </a:buClr>
              <a:buSzPct val="80000"/>
              <a:buFont typeface=".Hiragino Kaku Gothic Interface W3"/>
              <a:buChar char="▷"/>
              <a:tabLst/>
              <a:defRPr sz="1400" kern="1200">
                <a:solidFill>
                  <a:srgbClr val="404040"/>
                </a:solidFill>
                <a:latin typeface="Arial" panose="020B0604020202020204" pitchFamily="34" charset="0"/>
                <a:ea typeface="+mn-ea"/>
                <a:cs typeface="Arial" panose="020B0604020202020204" pitchFamily="34" charset="0"/>
              </a:defRPr>
            </a:lvl4pPr>
            <a:lvl5pPr marL="1716088" indent="-334963" algn="l" defTabSz="914400" rtl="0" eaLnBrk="1" latinLnBrk="0" hangingPunct="1">
              <a:lnSpc>
                <a:spcPct val="100000"/>
              </a:lnSpc>
              <a:spcBef>
                <a:spcPts val="1200"/>
              </a:spcBef>
              <a:buClr>
                <a:srgbClr val="00539B"/>
              </a:buClr>
              <a:buSzPct val="80000"/>
              <a:buFont typeface=".Lucida Grande UI Regular"/>
              <a:buChar char="►"/>
              <a:tabLst/>
              <a:defRPr sz="14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Hiragino Kaku Gothic Interface W3"/>
              <a:buNone/>
            </a:pPr>
            <a:r>
              <a:rPr lang="en-US" sz="1600" b="1" dirty="0">
                <a:solidFill>
                  <a:srgbClr val="00539B"/>
                </a:solidFill>
              </a:rPr>
              <a:t>Ryan Bowen</a:t>
            </a:r>
          </a:p>
          <a:p>
            <a:pPr marL="0" indent="0">
              <a:spcBef>
                <a:spcPts val="0"/>
              </a:spcBef>
              <a:buFont typeface=".Hiragino Kaku Gothic Interface W3"/>
              <a:buNone/>
            </a:pPr>
            <a:r>
              <a:rPr lang="en-US" sz="1200" dirty="0">
                <a:solidFill>
                  <a:srgbClr val="212121"/>
                </a:solidFill>
              </a:rPr>
              <a:t>Partner</a:t>
            </a:r>
            <a:br>
              <a:rPr lang="en-US" sz="1200" dirty="0">
                <a:solidFill>
                  <a:srgbClr val="212121"/>
                </a:solidFill>
              </a:rPr>
            </a:br>
            <a:r>
              <a:rPr lang="en-US" sz="1200" dirty="0">
                <a:solidFill>
                  <a:srgbClr val="212121"/>
                </a:solidFill>
              </a:rPr>
              <a:t>312.845.3277</a:t>
            </a:r>
            <a:br>
              <a:rPr lang="en-US" sz="1200" dirty="0">
                <a:solidFill>
                  <a:srgbClr val="212121"/>
                </a:solidFill>
              </a:rPr>
            </a:br>
            <a:r>
              <a:rPr lang="en-US" sz="1200" dirty="0" err="1">
                <a:solidFill>
                  <a:srgbClr val="212121"/>
                </a:solidFill>
              </a:rPr>
              <a:t>rbowen@chapman.com</a:t>
            </a:r>
            <a:endParaRPr lang="en-US" sz="1200" dirty="0">
              <a:solidFill>
                <a:srgbClr val="212121"/>
              </a:solidFill>
            </a:endParaRPr>
          </a:p>
        </p:txBody>
      </p:sp>
      <p:pic>
        <p:nvPicPr>
          <p:cNvPr id="5" name="Picture 4">
            <a:extLst>
              <a:ext uri="{FF2B5EF4-FFF2-40B4-BE49-F238E27FC236}">
                <a16:creationId xmlns:a16="http://schemas.microsoft.com/office/drawing/2014/main" id="{28D5CD04-7278-DC94-AC36-7CF9C070C57B}"/>
              </a:ext>
            </a:extLst>
          </p:cNvPr>
          <p:cNvPicPr>
            <a:picLocks noChangeAspect="1"/>
          </p:cNvPicPr>
          <p:nvPr/>
        </p:nvPicPr>
        <p:blipFill>
          <a:blip r:embed="rId2"/>
          <a:srcRect l="46877" t="6559" r="7305" b="24457"/>
          <a:stretch/>
        </p:blipFill>
        <p:spPr>
          <a:xfrm>
            <a:off x="2394708" y="1636874"/>
            <a:ext cx="2177292" cy="2185416"/>
          </a:xfrm>
          <a:prstGeom prst="ellipse">
            <a:avLst/>
          </a:prstGeom>
          <a:ln w="6350">
            <a:solidFill>
              <a:schemeClr val="accent1">
                <a:shade val="15000"/>
              </a:schemeClr>
            </a:solidFill>
          </a:ln>
        </p:spPr>
      </p:pic>
    </p:spTree>
    <p:extLst>
      <p:ext uri="{BB962C8B-B14F-4D97-AF65-F5344CB8AC3E}">
        <p14:creationId xmlns:p14="http://schemas.microsoft.com/office/powerpoint/2010/main" val="2840823353"/>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123975"/>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Family Housing Bond Financings</a:t>
            </a:r>
          </a:p>
        </p:txBody>
      </p:sp>
      <p:sp>
        <p:nvSpPr>
          <p:cNvPr id="3" name="Content Placeholder 2"/>
          <p:cNvSpPr>
            <a:spLocks noGrp="1"/>
          </p:cNvSpPr>
          <p:nvPr>
            <p:ph idx="1"/>
          </p:nvPr>
        </p:nvSpPr>
        <p:spPr/>
        <p:txBody>
          <a:bodyPr/>
          <a:lstStyle/>
          <a:p>
            <a:pPr>
              <a:buFont typeface="Wingdings" pitchFamily="-107" charset="2"/>
              <a:buNone/>
            </a:pPr>
            <a:r>
              <a:rPr lang="en-US" sz="1600" b="1" dirty="0">
                <a:solidFill>
                  <a:srgbClr val="515151"/>
                </a:solidFill>
                <a:latin typeface="Arial" pitchFamily="-107" charset="0"/>
                <a:ea typeface="ＭＳ Ｐゴシック" pitchFamily="-107" charset="-128"/>
                <a:cs typeface="Helvetica" pitchFamily="-107" charset="0"/>
              </a:rPr>
              <a:t>What Are They?</a:t>
            </a:r>
          </a:p>
          <a:p>
            <a:r>
              <a:rPr lang="en-US" sz="1600" dirty="0">
                <a:solidFill>
                  <a:srgbClr val="515151"/>
                </a:solidFill>
                <a:latin typeface="Arial" pitchFamily="-107" charset="0"/>
                <a:ea typeface="ＭＳ Ｐゴシック" pitchFamily="-107" charset="-128"/>
                <a:cs typeface="Helvetica" pitchFamily="-107" charset="0"/>
              </a:rPr>
              <a:t>Bonds issued through state and local housing finance agencies to fund below-market interest-rate mortgages for first-time homebuyers (with limited exceptions).</a:t>
            </a:r>
          </a:p>
          <a:p>
            <a:pPr marL="0" indent="0">
              <a:buNone/>
            </a:pPr>
            <a:r>
              <a:rPr lang="en-US" sz="1600" b="1" dirty="0">
                <a:solidFill>
                  <a:srgbClr val="515151"/>
                </a:solidFill>
                <a:latin typeface="Arial" pitchFamily="-107" charset="0"/>
                <a:ea typeface="ＭＳ Ｐゴシック" pitchFamily="-107" charset="-128"/>
                <a:cs typeface="Helvetica" pitchFamily="-107" charset="0"/>
              </a:rPr>
              <a:t>Benefits</a:t>
            </a:r>
          </a:p>
          <a:p>
            <a:r>
              <a:rPr lang="en-US" sz="1600" dirty="0">
                <a:solidFill>
                  <a:srgbClr val="515151"/>
                </a:solidFill>
                <a:latin typeface="Arial" pitchFamily="-107" charset="0"/>
                <a:ea typeface="ＭＳ Ｐゴシック" pitchFamily="-107" charset="-128"/>
                <a:cs typeface="Helvetica" pitchFamily="-107" charset="0"/>
              </a:rPr>
              <a:t>Tax-exempt financing permits a state or local housing finance agency to offer below-market mortgage rates, which are typically lower than rates available in taxable mortgage origination programs.</a:t>
            </a:r>
          </a:p>
        </p:txBody>
      </p:sp>
    </p:spTree>
    <p:extLst>
      <p:ext uri="{BB962C8B-B14F-4D97-AF65-F5344CB8AC3E}">
        <p14:creationId xmlns:p14="http://schemas.microsoft.com/office/powerpoint/2010/main" val="140051103"/>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B0DC4-B09F-7645-8678-4AC6BB908193}"/>
              </a:ext>
            </a:extLst>
          </p:cNvPr>
          <p:cNvSpPr txBox="1"/>
          <p:nvPr/>
        </p:nvSpPr>
        <p:spPr>
          <a:xfrm>
            <a:off x="1623317" y="38425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3062231"/>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B"/>
                </a:solidFill>
                <a:latin typeface="Arial" pitchFamily="-107" charset="0"/>
                <a:ea typeface="ＭＳ Ｐゴシック" pitchFamily="-107" charset="-128"/>
                <a:cs typeface="Helvetica" pitchFamily="-107" charset="0"/>
              </a:rPr>
              <a:t>Single Family MRB Financing Mechanics</a:t>
            </a:r>
            <a:endParaRPr lang="en-US" dirty="0"/>
          </a:p>
        </p:txBody>
      </p:sp>
      <p:sp>
        <p:nvSpPr>
          <p:cNvPr id="5" name="Content Placeholder 4">
            <a:extLst>
              <a:ext uri="{FF2B5EF4-FFF2-40B4-BE49-F238E27FC236}">
                <a16:creationId xmlns:a16="http://schemas.microsoft.com/office/drawing/2014/main" id="{387CDCB4-8AC5-FFDD-CDF0-408505C46A39}"/>
              </a:ext>
            </a:extLst>
          </p:cNvPr>
          <p:cNvSpPr>
            <a:spLocks noGrp="1"/>
          </p:cNvSpPr>
          <p:nvPr>
            <p:ph idx="1"/>
          </p:nvPr>
        </p:nvSpPr>
        <p:spPr/>
        <p:txBody>
          <a:bodyPr/>
          <a:lstStyle/>
          <a:p>
            <a:r>
              <a:rPr lang="en-US" sz="1600" dirty="0">
                <a:solidFill>
                  <a:srgbClr val="515151"/>
                </a:solidFill>
                <a:latin typeface="Arial" pitchFamily="-107" charset="0"/>
                <a:ea typeface="ＭＳ Ｐゴシック" pitchFamily="-107" charset="-128"/>
                <a:cs typeface="Helvetica" pitchFamily="-107" charset="0"/>
              </a:rPr>
              <a:t>Proceeds from bond sale deposited with bond trustee</a:t>
            </a:r>
          </a:p>
          <a:p>
            <a:pPr lvl="1"/>
            <a:r>
              <a:rPr lang="en-US" sz="1600" dirty="0">
                <a:solidFill>
                  <a:srgbClr val="515151"/>
                </a:solidFill>
                <a:latin typeface="Arial" pitchFamily="-107" charset="0"/>
                <a:ea typeface="ＭＳ Ｐゴシック" pitchFamily="-107" charset="-128"/>
                <a:cs typeface="Helvetica" pitchFamily="-107" charset="0"/>
              </a:rPr>
              <a:t>Funds may be invested to reduce negative arbitrage</a:t>
            </a:r>
          </a:p>
          <a:p>
            <a:r>
              <a:rPr lang="en-US" sz="1600" dirty="0">
                <a:solidFill>
                  <a:srgbClr val="515151"/>
                </a:solidFill>
                <a:latin typeface="Arial" pitchFamily="-107" charset="0"/>
                <a:ea typeface="ＭＳ Ｐゴシック" pitchFamily="-107" charset="-128"/>
                <a:cs typeface="Helvetica" pitchFamily="-107" charset="0"/>
              </a:rPr>
              <a:t>Participating lenders originate loans to eligible borrowers at the mortgage rates set at the bond closing</a:t>
            </a:r>
          </a:p>
          <a:p>
            <a:r>
              <a:rPr lang="en-US" sz="1600" dirty="0">
                <a:solidFill>
                  <a:srgbClr val="515151"/>
                </a:solidFill>
                <a:latin typeface="Arial" pitchFamily="-107" charset="0"/>
                <a:ea typeface="ＭＳ Ｐゴシック" pitchFamily="-107" charset="-128"/>
                <a:cs typeface="Helvetica" pitchFamily="-107" charset="0"/>
              </a:rPr>
              <a:t>Lenders sell mortgage loans to the servicer at a predetermined purchase price</a:t>
            </a:r>
          </a:p>
          <a:p>
            <a:r>
              <a:rPr lang="en-US" sz="1600" dirty="0">
                <a:solidFill>
                  <a:srgbClr val="515151"/>
                </a:solidFill>
                <a:latin typeface="Arial" pitchFamily="-107" charset="0"/>
                <a:ea typeface="ＭＳ Ｐゴシック" pitchFamily="-107" charset="-128"/>
                <a:cs typeface="Helvetica" pitchFamily="-107" charset="0"/>
              </a:rPr>
              <a:t>Servicer pools loans purchased from lenders and typically pools them into MBS</a:t>
            </a:r>
          </a:p>
          <a:p>
            <a:r>
              <a:rPr lang="en-US" sz="1600" dirty="0">
                <a:solidFill>
                  <a:srgbClr val="515151"/>
                </a:solidFill>
                <a:latin typeface="Arial" pitchFamily="-107" charset="0"/>
                <a:ea typeface="ＭＳ Ｐゴシック" pitchFamily="-107" charset="-128"/>
                <a:cs typeface="Helvetica" pitchFamily="-107" charset="0"/>
              </a:rPr>
              <a:t>Bond trustee purchases MBS from the servicer with bond proceeds deposited under the bond indenture</a:t>
            </a:r>
          </a:p>
          <a:p>
            <a:endParaRPr lang="en-US" sz="1600" dirty="0"/>
          </a:p>
        </p:txBody>
      </p:sp>
    </p:spTree>
    <p:extLst>
      <p:ext uri="{BB962C8B-B14F-4D97-AF65-F5344CB8AC3E}">
        <p14:creationId xmlns:p14="http://schemas.microsoft.com/office/powerpoint/2010/main" val="833268318"/>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B"/>
                </a:solidFill>
                <a:latin typeface="Arial" pitchFamily="-107" charset="0"/>
                <a:ea typeface="ＭＳ Ｐゴシック" pitchFamily="-107" charset="-128"/>
                <a:cs typeface="Helvetica" pitchFamily="-107" charset="0"/>
              </a:rPr>
              <a:t>Single Family MRB Financing Mechanics</a:t>
            </a:r>
            <a:endParaRPr lang="en-US" dirty="0"/>
          </a:p>
        </p:txBody>
      </p:sp>
      <p:sp>
        <p:nvSpPr>
          <p:cNvPr id="5" name="Content Placeholder 4">
            <a:extLst>
              <a:ext uri="{FF2B5EF4-FFF2-40B4-BE49-F238E27FC236}">
                <a16:creationId xmlns:a16="http://schemas.microsoft.com/office/drawing/2014/main" id="{9EBEDF87-6706-37CA-C401-ECECAFD6280D}"/>
              </a:ext>
            </a:extLst>
          </p:cNvPr>
          <p:cNvSpPr>
            <a:spLocks noGrp="1"/>
          </p:cNvSpPr>
          <p:nvPr>
            <p:ph idx="1"/>
          </p:nvPr>
        </p:nvSpPr>
        <p:spPr/>
        <p:txBody>
          <a:bodyPr/>
          <a:lstStyle/>
          <a:p>
            <a:r>
              <a:rPr lang="en-US" sz="1600" dirty="0">
                <a:solidFill>
                  <a:srgbClr val="515151"/>
                </a:solidFill>
                <a:latin typeface="Arial" pitchFamily="-107" charset="0"/>
                <a:ea typeface="ＭＳ Ｐゴシック" pitchFamily="-107" charset="-128"/>
                <a:cs typeface="Helvetica" pitchFamily="-107" charset="0"/>
              </a:rPr>
              <a:t>Borrowers pay interest on mortgage loans to the servicer</a:t>
            </a:r>
          </a:p>
          <a:p>
            <a:pPr lvl="1"/>
            <a:r>
              <a:rPr lang="en-US" sz="1600" dirty="0">
                <a:solidFill>
                  <a:srgbClr val="515151"/>
                </a:solidFill>
                <a:latin typeface="Arial" pitchFamily="-107" charset="0"/>
                <a:ea typeface="ＭＳ Ｐゴシック" pitchFamily="-107" charset="-128"/>
                <a:cs typeface="Helvetica" pitchFamily="-107" charset="0"/>
              </a:rPr>
              <a:t>Servicer subtracts its fee for servicing the mortgage loans and pays net interest on the MBS to the bond trustee</a:t>
            </a:r>
          </a:p>
          <a:p>
            <a:pPr lvl="1"/>
            <a:r>
              <a:rPr lang="en-US" sz="1600" dirty="0">
                <a:solidFill>
                  <a:srgbClr val="515151"/>
                </a:solidFill>
                <a:latin typeface="Arial" pitchFamily="-107" charset="0"/>
                <a:ea typeface="ＭＳ Ｐゴシック" pitchFamily="-107" charset="-128"/>
                <a:cs typeface="Helvetica" pitchFamily="-107" charset="0"/>
              </a:rPr>
              <a:t>Trustee subtracts trustee fee, issuer fee, rebate analyst fee and any other bond-related fees and pays the net interest to the bondholders</a:t>
            </a:r>
          </a:p>
          <a:p>
            <a:endParaRPr lang="en-US" sz="1600" dirty="0"/>
          </a:p>
        </p:txBody>
      </p:sp>
    </p:spTree>
    <p:extLst>
      <p:ext uri="{BB962C8B-B14F-4D97-AF65-F5344CB8AC3E}">
        <p14:creationId xmlns:p14="http://schemas.microsoft.com/office/powerpoint/2010/main" val="1029710845"/>
      </p:ext>
    </p:extLst>
  </p:cSld>
  <p:clrMapOvr>
    <a:masterClrMapping/>
  </p:clrMapOvr>
</p:sld>
</file>

<file path=ppt/slides/slide5.xml><?xml version="1.0" encoding="utf-8"?>
<p:sld xmlns:a14="http://schemas.microsoft.com/office/drawing/2010/main" xmlns:ma14="http://schemas.microsoft.com/office/mac/drawingml/2011/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bwMode="auto">
          <a:xfrm>
            <a:off x="474121" y="94393"/>
            <a:ext cx="299227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b="1" kern="1200">
                <a:solidFill>
                  <a:srgbClr val="00539B"/>
                </a:solidFill>
                <a:latin typeface="Arial"/>
                <a:ea typeface="ＭＳ Ｐゴシック" pitchFamily="-105" charset="-128"/>
                <a:cs typeface="Helvetica"/>
              </a:defRPr>
            </a:lvl1pPr>
            <a:lvl2pPr algn="l" defTabSz="457200" rtl="0" eaLnBrk="1" fontAlgn="base" hangingPunct="1">
              <a:spcBef>
                <a:spcPct val="0"/>
              </a:spcBef>
              <a:spcAft>
                <a:spcPct val="0"/>
              </a:spcAft>
              <a:defRPr sz="3200" b="1">
                <a:solidFill>
                  <a:srgbClr val="00539B"/>
                </a:solidFill>
                <a:latin typeface="Arial" pitchFamily="-106" charset="0"/>
                <a:ea typeface="ＭＳ Ｐゴシック" pitchFamily="-105" charset="-128"/>
                <a:cs typeface="ＭＳ Ｐゴシック" pitchFamily="-105" charset="-128"/>
              </a:defRPr>
            </a:lvl2pPr>
            <a:lvl3pPr algn="l" defTabSz="457200" rtl="0" eaLnBrk="1" fontAlgn="base" hangingPunct="1">
              <a:spcBef>
                <a:spcPct val="0"/>
              </a:spcBef>
              <a:spcAft>
                <a:spcPct val="0"/>
              </a:spcAft>
              <a:defRPr sz="3200" b="1">
                <a:solidFill>
                  <a:srgbClr val="00539B"/>
                </a:solidFill>
                <a:latin typeface="Arial" pitchFamily="-106" charset="0"/>
                <a:ea typeface="ＭＳ Ｐゴシック" pitchFamily="-105" charset="-128"/>
                <a:cs typeface="ＭＳ Ｐゴシック" pitchFamily="-105" charset="-128"/>
              </a:defRPr>
            </a:lvl3pPr>
            <a:lvl4pPr algn="l" defTabSz="457200" rtl="0" eaLnBrk="1" fontAlgn="base" hangingPunct="1">
              <a:spcBef>
                <a:spcPct val="0"/>
              </a:spcBef>
              <a:spcAft>
                <a:spcPct val="0"/>
              </a:spcAft>
              <a:defRPr sz="3200" b="1">
                <a:solidFill>
                  <a:srgbClr val="00539B"/>
                </a:solidFill>
                <a:latin typeface="Arial" pitchFamily="-106" charset="0"/>
                <a:ea typeface="ＭＳ Ｐゴシック" pitchFamily="-105" charset="-128"/>
                <a:cs typeface="ＭＳ Ｐゴシック" pitchFamily="-105" charset="-128"/>
              </a:defRPr>
            </a:lvl4pPr>
            <a:lvl5pPr algn="l" defTabSz="457200" rtl="0" eaLnBrk="1" fontAlgn="base" hangingPunct="1">
              <a:spcBef>
                <a:spcPct val="0"/>
              </a:spcBef>
              <a:spcAft>
                <a:spcPct val="0"/>
              </a:spcAft>
              <a:defRPr sz="3200" b="1">
                <a:solidFill>
                  <a:srgbClr val="00539B"/>
                </a:solidFill>
                <a:latin typeface="Arial" pitchFamily="-106" charset="0"/>
                <a:ea typeface="ＭＳ Ｐゴシック" pitchFamily="-105" charset="-128"/>
                <a:cs typeface="ＭＳ Ｐゴシック" pitchFamily="-105" charset="-128"/>
              </a:defRPr>
            </a:lvl5pPr>
            <a:lvl6pPr marL="4572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eaLnBrk="1" fontAlgn="base" hangingPunct="1">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a:lstStyle>
          <a:p>
            <a:pPr algn="l"/>
            <a:r>
              <a:rPr lang="en-US" sz="2400" dirty="0"/>
              <a:t>Financing Structure Diagram</a:t>
            </a:r>
          </a:p>
        </p:txBody>
      </p:sp>
      <p:sp>
        <p:nvSpPr>
          <p:cNvPr id="8" name="Rectangle 7"/>
          <p:cNvSpPr/>
          <p:nvPr/>
        </p:nvSpPr>
        <p:spPr>
          <a:xfrm>
            <a:off x="4109772" y="2664438"/>
            <a:ext cx="819400" cy="1095846"/>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07593" y="880956"/>
            <a:ext cx="819400" cy="1095846"/>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107593" y="4446391"/>
            <a:ext cx="819400" cy="1095846"/>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2508774" y="2665534"/>
            <a:ext cx="819400" cy="1095846"/>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769553" y="2664439"/>
            <a:ext cx="819400" cy="1095846"/>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5710770" y="2675263"/>
            <a:ext cx="819400" cy="1095846"/>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16200000">
            <a:off x="5710770" y="979280"/>
            <a:ext cx="819400" cy="1095846"/>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16200000">
            <a:off x="5710770" y="4454207"/>
            <a:ext cx="819400" cy="1095846"/>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09589" y="979280"/>
            <a:ext cx="1097280" cy="4569962"/>
          </a:xfrm>
          <a:prstGeom prst="rect">
            <a:avLst/>
          </a:prstGeom>
          <a:noFill/>
          <a:ln w="19050">
            <a:solidFill>
              <a:srgbClr val="0053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107593" y="1287951"/>
            <a:ext cx="819401" cy="276999"/>
          </a:xfrm>
          <a:prstGeom prst="rect">
            <a:avLst/>
          </a:prstGeom>
          <a:noFill/>
        </p:spPr>
        <p:txBody>
          <a:bodyPr wrap="square" rtlCol="0">
            <a:spAutoFit/>
          </a:bodyPr>
          <a:lstStyle/>
          <a:p>
            <a:pPr algn="ctr"/>
            <a:r>
              <a:rPr lang="en-US" sz="1200" b="1" dirty="0">
                <a:solidFill>
                  <a:schemeClr val="tx1">
                    <a:lumMod val="85000"/>
                    <a:lumOff val="15000"/>
                  </a:schemeClr>
                </a:solidFill>
              </a:rPr>
              <a:t>GNMA</a:t>
            </a:r>
          </a:p>
        </p:txBody>
      </p:sp>
      <p:sp>
        <p:nvSpPr>
          <p:cNvPr id="18" name="TextBox 17"/>
          <p:cNvSpPr txBox="1"/>
          <p:nvPr/>
        </p:nvSpPr>
        <p:spPr>
          <a:xfrm>
            <a:off x="4107592" y="3073861"/>
            <a:ext cx="819401" cy="276999"/>
          </a:xfrm>
          <a:prstGeom prst="rect">
            <a:avLst/>
          </a:prstGeom>
          <a:noFill/>
        </p:spPr>
        <p:txBody>
          <a:bodyPr wrap="square" rtlCol="0">
            <a:spAutoFit/>
          </a:bodyPr>
          <a:lstStyle/>
          <a:p>
            <a:pPr algn="ctr"/>
            <a:r>
              <a:rPr lang="en-US" sz="1200" b="1" dirty="0">
                <a:solidFill>
                  <a:schemeClr val="tx1">
                    <a:lumMod val="85000"/>
                    <a:lumOff val="15000"/>
                  </a:schemeClr>
                </a:solidFill>
              </a:rPr>
              <a:t>Servicer</a:t>
            </a:r>
          </a:p>
        </p:txBody>
      </p:sp>
      <p:sp>
        <p:nvSpPr>
          <p:cNvPr id="19" name="TextBox 18"/>
          <p:cNvSpPr txBox="1"/>
          <p:nvPr/>
        </p:nvSpPr>
        <p:spPr>
          <a:xfrm>
            <a:off x="4101110" y="4863629"/>
            <a:ext cx="819401" cy="276999"/>
          </a:xfrm>
          <a:prstGeom prst="rect">
            <a:avLst/>
          </a:prstGeom>
          <a:noFill/>
        </p:spPr>
        <p:txBody>
          <a:bodyPr wrap="square" rtlCol="0">
            <a:spAutoFit/>
          </a:bodyPr>
          <a:lstStyle/>
          <a:p>
            <a:pPr algn="ctr"/>
            <a:r>
              <a:rPr lang="en-US" sz="1200" b="1" dirty="0">
                <a:solidFill>
                  <a:schemeClr val="tx1">
                    <a:lumMod val="85000"/>
                    <a:lumOff val="15000"/>
                  </a:schemeClr>
                </a:solidFill>
              </a:rPr>
              <a:t>FNMA</a:t>
            </a:r>
          </a:p>
        </p:txBody>
      </p:sp>
      <p:cxnSp>
        <p:nvCxnSpPr>
          <p:cNvPr id="20" name="Straight Connector 19"/>
          <p:cNvCxnSpPr/>
          <p:nvPr/>
        </p:nvCxnSpPr>
        <p:spPr>
          <a:xfrm flipV="1">
            <a:off x="2370551" y="2802662"/>
            <a:ext cx="1095846" cy="819401"/>
          </a:xfrm>
          <a:prstGeom prst="line">
            <a:avLst/>
          </a:prstGeom>
          <a:ln w="19050">
            <a:solidFill>
              <a:srgbClr val="00539B"/>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275889" y="2852397"/>
            <a:ext cx="819401" cy="276999"/>
          </a:xfrm>
          <a:prstGeom prst="rect">
            <a:avLst/>
          </a:prstGeom>
          <a:noFill/>
        </p:spPr>
        <p:txBody>
          <a:bodyPr wrap="square" rtlCol="0">
            <a:spAutoFit/>
          </a:bodyPr>
          <a:lstStyle/>
          <a:p>
            <a:pPr algn="ctr"/>
            <a:r>
              <a:rPr lang="en-US" sz="1200" b="1" dirty="0">
                <a:solidFill>
                  <a:schemeClr val="tx1">
                    <a:lumMod val="85000"/>
                    <a:lumOff val="15000"/>
                  </a:schemeClr>
                </a:solidFill>
              </a:rPr>
              <a:t>Issuer</a:t>
            </a:r>
          </a:p>
        </p:txBody>
      </p:sp>
      <p:sp>
        <p:nvSpPr>
          <p:cNvPr id="22" name="TextBox 21"/>
          <p:cNvSpPr txBox="1"/>
          <p:nvPr/>
        </p:nvSpPr>
        <p:spPr>
          <a:xfrm>
            <a:off x="2693361" y="3299754"/>
            <a:ext cx="819401" cy="276999"/>
          </a:xfrm>
          <a:prstGeom prst="rect">
            <a:avLst/>
          </a:prstGeom>
          <a:noFill/>
        </p:spPr>
        <p:txBody>
          <a:bodyPr wrap="square" rtlCol="0">
            <a:spAutoFit/>
          </a:bodyPr>
          <a:lstStyle/>
          <a:p>
            <a:pPr algn="ctr"/>
            <a:r>
              <a:rPr lang="en-US" sz="1200" b="1" dirty="0">
                <a:solidFill>
                  <a:schemeClr val="tx1">
                    <a:lumMod val="85000"/>
                    <a:lumOff val="15000"/>
                  </a:schemeClr>
                </a:solidFill>
              </a:rPr>
              <a:t>Trustee</a:t>
            </a:r>
          </a:p>
        </p:txBody>
      </p:sp>
      <p:sp>
        <p:nvSpPr>
          <p:cNvPr id="23" name="TextBox 22"/>
          <p:cNvSpPr txBox="1"/>
          <p:nvPr/>
        </p:nvSpPr>
        <p:spPr>
          <a:xfrm>
            <a:off x="573932" y="3073861"/>
            <a:ext cx="1210642" cy="276999"/>
          </a:xfrm>
          <a:prstGeom prst="rect">
            <a:avLst/>
          </a:prstGeom>
          <a:noFill/>
        </p:spPr>
        <p:txBody>
          <a:bodyPr wrap="square" rtlCol="0">
            <a:spAutoFit/>
          </a:bodyPr>
          <a:lstStyle/>
          <a:p>
            <a:pPr algn="ctr"/>
            <a:r>
              <a:rPr lang="en-US" sz="1200" b="1" dirty="0">
                <a:solidFill>
                  <a:schemeClr val="tx1">
                    <a:lumMod val="85000"/>
                    <a:lumOff val="15000"/>
                  </a:schemeClr>
                </a:solidFill>
              </a:rPr>
              <a:t>Bondholders</a:t>
            </a:r>
          </a:p>
        </p:txBody>
      </p:sp>
      <p:sp>
        <p:nvSpPr>
          <p:cNvPr id="24" name="TextBox 23"/>
          <p:cNvSpPr txBox="1"/>
          <p:nvPr/>
        </p:nvSpPr>
        <p:spPr>
          <a:xfrm>
            <a:off x="5576801" y="3084042"/>
            <a:ext cx="1098024" cy="276999"/>
          </a:xfrm>
          <a:prstGeom prst="rect">
            <a:avLst/>
          </a:prstGeom>
          <a:noFill/>
        </p:spPr>
        <p:txBody>
          <a:bodyPr wrap="square" rtlCol="0">
            <a:spAutoFit/>
          </a:bodyPr>
          <a:lstStyle/>
          <a:p>
            <a:pPr algn="ctr"/>
            <a:r>
              <a:rPr lang="en-US" sz="1200" b="1" dirty="0">
                <a:solidFill>
                  <a:schemeClr val="tx1">
                    <a:lumMod val="85000"/>
                    <a:lumOff val="15000"/>
                  </a:schemeClr>
                </a:solidFill>
              </a:rPr>
              <a:t>Lender</a:t>
            </a:r>
          </a:p>
        </p:txBody>
      </p:sp>
      <p:sp>
        <p:nvSpPr>
          <p:cNvPr id="25" name="TextBox 24"/>
          <p:cNvSpPr txBox="1"/>
          <p:nvPr/>
        </p:nvSpPr>
        <p:spPr>
          <a:xfrm>
            <a:off x="5574731" y="4863629"/>
            <a:ext cx="1098024" cy="276999"/>
          </a:xfrm>
          <a:prstGeom prst="rect">
            <a:avLst/>
          </a:prstGeom>
          <a:noFill/>
        </p:spPr>
        <p:txBody>
          <a:bodyPr wrap="square" rtlCol="0">
            <a:spAutoFit/>
          </a:bodyPr>
          <a:lstStyle/>
          <a:p>
            <a:pPr algn="ctr"/>
            <a:r>
              <a:rPr lang="en-US" sz="1200" b="1">
                <a:solidFill>
                  <a:schemeClr val="tx1">
                    <a:lumMod val="85000"/>
                    <a:lumOff val="15000"/>
                  </a:schemeClr>
                </a:solidFill>
              </a:rPr>
              <a:t>Lender</a:t>
            </a:r>
            <a:endParaRPr lang="en-US" sz="1200" b="1" dirty="0">
              <a:solidFill>
                <a:schemeClr val="tx1">
                  <a:lumMod val="85000"/>
                  <a:lumOff val="15000"/>
                </a:schemeClr>
              </a:solidFill>
            </a:endParaRPr>
          </a:p>
        </p:txBody>
      </p:sp>
      <p:sp>
        <p:nvSpPr>
          <p:cNvPr id="26" name="TextBox 25"/>
          <p:cNvSpPr txBox="1"/>
          <p:nvPr/>
        </p:nvSpPr>
        <p:spPr>
          <a:xfrm>
            <a:off x="5574731" y="1386275"/>
            <a:ext cx="1098024" cy="276999"/>
          </a:xfrm>
          <a:prstGeom prst="rect">
            <a:avLst/>
          </a:prstGeom>
          <a:noFill/>
        </p:spPr>
        <p:txBody>
          <a:bodyPr wrap="square" rtlCol="0">
            <a:spAutoFit/>
          </a:bodyPr>
          <a:lstStyle/>
          <a:p>
            <a:pPr algn="ctr"/>
            <a:r>
              <a:rPr lang="en-US" sz="1200" b="1">
                <a:solidFill>
                  <a:schemeClr val="tx1">
                    <a:lumMod val="85000"/>
                    <a:lumOff val="15000"/>
                  </a:schemeClr>
                </a:solidFill>
              </a:rPr>
              <a:t>Lender</a:t>
            </a:r>
            <a:endParaRPr lang="en-US" sz="1200" b="1" dirty="0">
              <a:solidFill>
                <a:schemeClr val="tx1">
                  <a:lumMod val="85000"/>
                  <a:lumOff val="15000"/>
                </a:schemeClr>
              </a:solidFill>
            </a:endParaRPr>
          </a:p>
        </p:txBody>
      </p:sp>
      <p:sp>
        <p:nvSpPr>
          <p:cNvPr id="27" name="TextBox 26"/>
          <p:cNvSpPr txBox="1"/>
          <p:nvPr/>
        </p:nvSpPr>
        <p:spPr>
          <a:xfrm>
            <a:off x="7303157" y="3073860"/>
            <a:ext cx="1098024" cy="276999"/>
          </a:xfrm>
          <a:prstGeom prst="rect">
            <a:avLst/>
          </a:prstGeom>
          <a:noFill/>
        </p:spPr>
        <p:txBody>
          <a:bodyPr wrap="square" rtlCol="0">
            <a:spAutoFit/>
          </a:bodyPr>
          <a:lstStyle/>
          <a:p>
            <a:pPr algn="ctr"/>
            <a:r>
              <a:rPr lang="en-US" sz="1200" b="1" dirty="0">
                <a:solidFill>
                  <a:schemeClr val="tx1">
                    <a:lumMod val="85000"/>
                    <a:lumOff val="15000"/>
                  </a:schemeClr>
                </a:solidFill>
              </a:rPr>
              <a:t>Borrowers</a:t>
            </a:r>
          </a:p>
        </p:txBody>
      </p:sp>
      <p:cxnSp>
        <p:nvCxnSpPr>
          <p:cNvPr id="28" name="Straight Arrow Connector 27"/>
          <p:cNvCxnSpPr/>
          <p:nvPr/>
        </p:nvCxnSpPr>
        <p:spPr>
          <a:xfrm flipH="1">
            <a:off x="1727177" y="2990896"/>
            <a:ext cx="643374" cy="1"/>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727176" y="3438253"/>
            <a:ext cx="643375" cy="0"/>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163" y="2760612"/>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Bonds</a:t>
            </a:r>
          </a:p>
        </p:txBody>
      </p:sp>
      <p:sp>
        <p:nvSpPr>
          <p:cNvPr id="31" name="TextBox 30"/>
          <p:cNvSpPr txBox="1"/>
          <p:nvPr/>
        </p:nvSpPr>
        <p:spPr>
          <a:xfrm>
            <a:off x="1644075" y="3410323"/>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a:t>
            </a:r>
          </a:p>
        </p:txBody>
      </p:sp>
      <p:cxnSp>
        <p:nvCxnSpPr>
          <p:cNvPr id="32" name="Straight Arrow Connector 31"/>
          <p:cNvCxnSpPr/>
          <p:nvPr/>
        </p:nvCxnSpPr>
        <p:spPr>
          <a:xfrm flipH="1">
            <a:off x="3464529" y="2990896"/>
            <a:ext cx="643374" cy="1"/>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464528" y="3438253"/>
            <a:ext cx="643375" cy="0"/>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376515" y="2760612"/>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Certificates</a:t>
            </a:r>
          </a:p>
        </p:txBody>
      </p:sp>
      <p:sp>
        <p:nvSpPr>
          <p:cNvPr id="35" name="TextBox 34"/>
          <p:cNvSpPr txBox="1"/>
          <p:nvPr/>
        </p:nvSpPr>
        <p:spPr>
          <a:xfrm>
            <a:off x="3381427" y="3410323"/>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a:t>
            </a:r>
          </a:p>
        </p:txBody>
      </p:sp>
      <p:cxnSp>
        <p:nvCxnSpPr>
          <p:cNvPr id="36" name="Straight Arrow Connector 35"/>
          <p:cNvCxnSpPr/>
          <p:nvPr/>
        </p:nvCxnSpPr>
        <p:spPr>
          <a:xfrm flipH="1">
            <a:off x="4918694" y="2987986"/>
            <a:ext cx="643374" cy="1"/>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4918693" y="3435343"/>
            <a:ext cx="643375" cy="0"/>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830680" y="2757702"/>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Loans</a:t>
            </a:r>
          </a:p>
        </p:txBody>
      </p:sp>
      <p:sp>
        <p:nvSpPr>
          <p:cNvPr id="39" name="TextBox 38"/>
          <p:cNvSpPr txBox="1"/>
          <p:nvPr/>
        </p:nvSpPr>
        <p:spPr>
          <a:xfrm>
            <a:off x="4835592" y="3407413"/>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a:t>
            </a:r>
          </a:p>
        </p:txBody>
      </p:sp>
      <p:cxnSp>
        <p:nvCxnSpPr>
          <p:cNvPr id="40" name="Straight Arrow Connector 39"/>
          <p:cNvCxnSpPr/>
          <p:nvPr/>
        </p:nvCxnSpPr>
        <p:spPr>
          <a:xfrm flipH="1">
            <a:off x="6663285" y="2982627"/>
            <a:ext cx="643374" cy="1"/>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6663284" y="3429984"/>
            <a:ext cx="643375" cy="0"/>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575271" y="2752343"/>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Mortgage</a:t>
            </a:r>
          </a:p>
        </p:txBody>
      </p:sp>
      <p:sp>
        <p:nvSpPr>
          <p:cNvPr id="43" name="TextBox 42"/>
          <p:cNvSpPr txBox="1"/>
          <p:nvPr/>
        </p:nvSpPr>
        <p:spPr>
          <a:xfrm>
            <a:off x="6580183" y="3402054"/>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a:t>
            </a:r>
          </a:p>
        </p:txBody>
      </p:sp>
      <p:cxnSp>
        <p:nvCxnSpPr>
          <p:cNvPr id="44" name="Straight Arrow Connector 43"/>
          <p:cNvCxnSpPr/>
          <p:nvPr/>
        </p:nvCxnSpPr>
        <p:spPr>
          <a:xfrm flipH="1">
            <a:off x="6672844" y="4790994"/>
            <a:ext cx="643374" cy="1"/>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672843" y="5238351"/>
            <a:ext cx="643375" cy="0"/>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584830" y="4560710"/>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Mortgage</a:t>
            </a:r>
          </a:p>
        </p:txBody>
      </p:sp>
      <p:sp>
        <p:nvSpPr>
          <p:cNvPr id="47" name="TextBox 46"/>
          <p:cNvSpPr txBox="1"/>
          <p:nvPr/>
        </p:nvSpPr>
        <p:spPr>
          <a:xfrm>
            <a:off x="6589742" y="5210421"/>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a:t>
            </a:r>
          </a:p>
        </p:txBody>
      </p:sp>
      <p:cxnSp>
        <p:nvCxnSpPr>
          <p:cNvPr id="48" name="Straight Arrow Connector 47"/>
          <p:cNvCxnSpPr/>
          <p:nvPr/>
        </p:nvCxnSpPr>
        <p:spPr>
          <a:xfrm flipH="1">
            <a:off x="6672844" y="1306541"/>
            <a:ext cx="643374" cy="1"/>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672843" y="1753898"/>
            <a:ext cx="643375" cy="0"/>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584830" y="1076257"/>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Mortgage</a:t>
            </a:r>
          </a:p>
        </p:txBody>
      </p:sp>
      <p:sp>
        <p:nvSpPr>
          <p:cNvPr id="51" name="TextBox 50"/>
          <p:cNvSpPr txBox="1"/>
          <p:nvPr/>
        </p:nvSpPr>
        <p:spPr>
          <a:xfrm>
            <a:off x="6589742" y="1725968"/>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a:t>
            </a:r>
          </a:p>
        </p:txBody>
      </p:sp>
      <p:cxnSp>
        <p:nvCxnSpPr>
          <p:cNvPr id="52" name="Straight Arrow Connector 51"/>
          <p:cNvCxnSpPr/>
          <p:nvPr/>
        </p:nvCxnSpPr>
        <p:spPr>
          <a:xfrm>
            <a:off x="4357608" y="3766536"/>
            <a:ext cx="0" cy="695484"/>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4625017" y="3749594"/>
            <a:ext cx="802" cy="711417"/>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rot="16200000">
            <a:off x="3869491" y="3973365"/>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Loans</a:t>
            </a:r>
          </a:p>
        </p:txBody>
      </p:sp>
      <p:sp>
        <p:nvSpPr>
          <p:cNvPr id="55" name="TextBox 54"/>
          <p:cNvSpPr txBox="1"/>
          <p:nvPr/>
        </p:nvSpPr>
        <p:spPr>
          <a:xfrm rot="5400000">
            <a:off x="4296722" y="3989886"/>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Certificates</a:t>
            </a:r>
          </a:p>
        </p:txBody>
      </p:sp>
      <p:cxnSp>
        <p:nvCxnSpPr>
          <p:cNvPr id="56" name="Straight Arrow Connector 55"/>
          <p:cNvCxnSpPr/>
          <p:nvPr/>
        </p:nvCxnSpPr>
        <p:spPr>
          <a:xfrm>
            <a:off x="4363035" y="1979839"/>
            <a:ext cx="0" cy="695484"/>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flipV="1">
            <a:off x="4630444" y="1962897"/>
            <a:ext cx="802" cy="711417"/>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rot="16200000">
            <a:off x="3874918" y="2186668"/>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Loans</a:t>
            </a:r>
          </a:p>
        </p:txBody>
      </p:sp>
      <p:sp>
        <p:nvSpPr>
          <p:cNvPr id="59" name="TextBox 58"/>
          <p:cNvSpPr txBox="1"/>
          <p:nvPr/>
        </p:nvSpPr>
        <p:spPr>
          <a:xfrm rot="5400000">
            <a:off x="4302149" y="2203189"/>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Certificates</a:t>
            </a:r>
          </a:p>
        </p:txBody>
      </p:sp>
      <p:cxnSp>
        <p:nvCxnSpPr>
          <p:cNvPr id="60" name="Straight Arrow Connector 59"/>
          <p:cNvCxnSpPr/>
          <p:nvPr/>
        </p:nvCxnSpPr>
        <p:spPr>
          <a:xfrm flipH="1">
            <a:off x="4849439" y="1791796"/>
            <a:ext cx="725287" cy="876499"/>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4935273" y="1935410"/>
            <a:ext cx="725287" cy="876499"/>
          </a:xfrm>
          <a:prstGeom prst="straightConnector1">
            <a:avLst/>
          </a:prstGeom>
          <a:ln w="19050">
            <a:solidFill>
              <a:srgbClr val="00539B"/>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rot="18517324">
            <a:off x="4714926" y="2100906"/>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Loans</a:t>
            </a:r>
          </a:p>
        </p:txBody>
      </p:sp>
      <p:sp>
        <p:nvSpPr>
          <p:cNvPr id="63" name="TextBox 62"/>
          <p:cNvSpPr txBox="1"/>
          <p:nvPr/>
        </p:nvSpPr>
        <p:spPr>
          <a:xfrm>
            <a:off x="4931591" y="2345233"/>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a:t>
            </a:r>
          </a:p>
        </p:txBody>
      </p:sp>
      <p:cxnSp>
        <p:nvCxnSpPr>
          <p:cNvPr id="64" name="Straight Arrow Connector 63"/>
          <p:cNvCxnSpPr/>
          <p:nvPr/>
        </p:nvCxnSpPr>
        <p:spPr>
          <a:xfrm>
            <a:off x="4856243" y="3766536"/>
            <a:ext cx="718483" cy="975054"/>
          </a:xfrm>
          <a:prstGeom prst="straightConnector1">
            <a:avLst/>
          </a:prstGeom>
          <a:ln w="19050">
            <a:solidFill>
              <a:srgbClr val="00539B"/>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rot="3335556">
            <a:off x="4963554" y="3923113"/>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Loans</a:t>
            </a:r>
          </a:p>
        </p:txBody>
      </p:sp>
      <p:sp>
        <p:nvSpPr>
          <p:cNvPr id="66" name="TextBox 65"/>
          <p:cNvSpPr txBox="1"/>
          <p:nvPr/>
        </p:nvSpPr>
        <p:spPr>
          <a:xfrm>
            <a:off x="4743068" y="4208442"/>
            <a:ext cx="819401" cy="230832"/>
          </a:xfrm>
          <a:prstGeom prst="rect">
            <a:avLst/>
          </a:prstGeom>
          <a:noFill/>
        </p:spPr>
        <p:txBody>
          <a:bodyPr wrap="square" rtlCol="0">
            <a:spAutoFit/>
          </a:bodyPr>
          <a:lstStyle/>
          <a:p>
            <a:pPr algn="ctr"/>
            <a:r>
              <a:rPr lang="en-US" sz="900" dirty="0">
                <a:solidFill>
                  <a:schemeClr val="tx1">
                    <a:lumMod val="85000"/>
                    <a:lumOff val="15000"/>
                  </a:schemeClr>
                </a:solidFill>
              </a:rPr>
              <a:t>$</a:t>
            </a:r>
          </a:p>
        </p:txBody>
      </p:sp>
      <p:cxnSp>
        <p:nvCxnSpPr>
          <p:cNvPr id="67" name="Straight Arrow Connector 66"/>
          <p:cNvCxnSpPr/>
          <p:nvPr/>
        </p:nvCxnSpPr>
        <p:spPr>
          <a:xfrm>
            <a:off x="4930126" y="3595264"/>
            <a:ext cx="730434" cy="997163"/>
          </a:xfrm>
          <a:prstGeom prst="straightConnector1">
            <a:avLst/>
          </a:prstGeom>
          <a:ln w="19050">
            <a:solidFill>
              <a:srgbClr val="00539B"/>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01188"/>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for Repayment of Bonds</a:t>
            </a:r>
          </a:p>
        </p:txBody>
      </p:sp>
      <p:sp>
        <p:nvSpPr>
          <p:cNvPr id="3" name="Content Placeholder 2"/>
          <p:cNvSpPr>
            <a:spLocks noGrp="1"/>
          </p:cNvSpPr>
          <p:nvPr>
            <p:ph idx="1"/>
          </p:nvPr>
        </p:nvSpPr>
        <p:spPr/>
        <p:txBody>
          <a:bodyPr/>
          <a:lstStyle/>
          <a:p>
            <a:r>
              <a:rPr lang="en-US" sz="1600" dirty="0"/>
              <a:t>Single family mortgage revenue bonds are typically issued by a housing finance corporation as special, limited obligations of the issuer payable only from the receipts and revenues produced by mortgage loans (or MBS) purchased pursuant to the program.</a:t>
            </a:r>
          </a:p>
          <a:p>
            <a:r>
              <a:rPr lang="en-US" sz="1600" dirty="0"/>
              <a:t>General Obligation Bonds versus Revenue Bonds</a:t>
            </a:r>
          </a:p>
          <a:p>
            <a:pPr lvl="1"/>
            <a:r>
              <a:rPr lang="en-US" sz="1600" dirty="0"/>
              <a:t>GO Bonds are secured by a pledge of the full faith and credit of the bond issuer and backed by the issuer’s taxing power</a:t>
            </a:r>
          </a:p>
          <a:p>
            <a:pPr lvl="1"/>
            <a:r>
              <a:rPr lang="en-US" sz="1600" dirty="0"/>
              <a:t>Revenue Bonds are secured by a specific revenue stream pledge to repayment of the bonds</a:t>
            </a:r>
          </a:p>
        </p:txBody>
      </p:sp>
    </p:spTree>
    <p:extLst>
      <p:ext uri="{BB962C8B-B14F-4D97-AF65-F5344CB8AC3E}">
        <p14:creationId xmlns:p14="http://schemas.microsoft.com/office/powerpoint/2010/main" val="2100949163"/>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Mortgage-Backed Securities</a:t>
            </a:r>
          </a:p>
        </p:txBody>
      </p:sp>
      <p:sp>
        <p:nvSpPr>
          <p:cNvPr id="3" name="Content Placeholder 2"/>
          <p:cNvSpPr>
            <a:spLocks noGrp="1"/>
          </p:cNvSpPr>
          <p:nvPr>
            <p:ph idx="1"/>
          </p:nvPr>
        </p:nvSpPr>
        <p:spPr/>
        <p:txBody>
          <a:bodyPr/>
          <a:lstStyle/>
          <a:p>
            <a:r>
              <a:rPr lang="en-US" sz="1600" dirty="0"/>
              <a:t>Loans pooled by the servicer are securitized into GMNA, FNMA or FHLMC Certificates (</a:t>
            </a:r>
            <a:r>
              <a:rPr lang="en-US" sz="1600" i="1" dirty="0"/>
              <a:t>“MBS”</a:t>
            </a:r>
            <a:r>
              <a:rPr lang="en-US" sz="1600" dirty="0"/>
              <a:t>)</a:t>
            </a:r>
          </a:p>
          <a:p>
            <a:r>
              <a:rPr lang="en-US" sz="1600" dirty="0"/>
              <a:t>MBS generally share the same credit rating as the U.S. Government</a:t>
            </a:r>
          </a:p>
          <a:p>
            <a:r>
              <a:rPr lang="en-US" sz="1600" dirty="0"/>
              <a:t>GNMA Certificates are backed by the full faith and credit of the U.S. Government</a:t>
            </a:r>
          </a:p>
          <a:p>
            <a:r>
              <a:rPr lang="en-US" sz="1600" dirty="0"/>
              <a:t>FNMA and FHLMC have an implied guarantee by the U.S. Government</a:t>
            </a:r>
          </a:p>
        </p:txBody>
      </p:sp>
    </p:spTree>
    <p:extLst>
      <p:ext uri="{BB962C8B-B14F-4D97-AF65-F5344CB8AC3E}">
        <p14:creationId xmlns:p14="http://schemas.microsoft.com/office/powerpoint/2010/main" val="608217792"/>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CC2E-FDE2-9940-0055-4971E23C7E5E}"/>
              </a:ext>
            </a:extLst>
          </p:cNvPr>
          <p:cNvSpPr>
            <a:spLocks noGrp="1"/>
          </p:cNvSpPr>
          <p:nvPr>
            <p:ph type="title"/>
          </p:nvPr>
        </p:nvSpPr>
        <p:spPr/>
        <p:txBody>
          <a:bodyPr/>
          <a:lstStyle/>
          <a:p>
            <a:r>
              <a:rPr lang="en-US" dirty="0"/>
              <a:t>Down Payment and Closing Cost Assistance</a:t>
            </a:r>
          </a:p>
        </p:txBody>
      </p:sp>
      <p:sp>
        <p:nvSpPr>
          <p:cNvPr id="3" name="Content Placeholder 2">
            <a:extLst>
              <a:ext uri="{FF2B5EF4-FFF2-40B4-BE49-F238E27FC236}">
                <a16:creationId xmlns:a16="http://schemas.microsoft.com/office/drawing/2014/main" id="{B7C50617-178B-2FAA-9670-463B32280FB2}"/>
              </a:ext>
            </a:extLst>
          </p:cNvPr>
          <p:cNvSpPr>
            <a:spLocks noGrp="1"/>
          </p:cNvSpPr>
          <p:nvPr>
            <p:ph idx="1"/>
          </p:nvPr>
        </p:nvSpPr>
        <p:spPr/>
        <p:txBody>
          <a:bodyPr/>
          <a:lstStyle/>
          <a:p>
            <a:r>
              <a:rPr lang="en-US" dirty="0"/>
              <a:t>Down payment and closing cost assistance is commonly offered to borrowers through a mortgage revenue bond financing</a:t>
            </a:r>
          </a:p>
          <a:p>
            <a:r>
              <a:rPr lang="en-US" dirty="0"/>
              <a:t>DPA and closing cost assistance can be offered through a grant or a subordinate mortgage loan</a:t>
            </a:r>
          </a:p>
          <a:p>
            <a:r>
              <a:rPr lang="en-US" dirty="0"/>
              <a:t>Sources of funding DPA and closing cost assistance are more limited than they were the last time local housing finance corporations were active in the single family mortgage revenue bond market</a:t>
            </a:r>
          </a:p>
        </p:txBody>
      </p:sp>
    </p:spTree>
    <p:extLst>
      <p:ext uri="{BB962C8B-B14F-4D97-AF65-F5344CB8AC3E}">
        <p14:creationId xmlns:p14="http://schemas.microsoft.com/office/powerpoint/2010/main" val="1735893907"/>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and Considerations for Single Family Mortgage Revenue Bond Programs</a:t>
            </a:r>
          </a:p>
        </p:txBody>
      </p:sp>
      <p:sp>
        <p:nvSpPr>
          <p:cNvPr id="3" name="Content Placeholder 2"/>
          <p:cNvSpPr>
            <a:spLocks noGrp="1"/>
          </p:cNvSpPr>
          <p:nvPr>
            <p:ph idx="1"/>
          </p:nvPr>
        </p:nvSpPr>
        <p:spPr/>
        <p:txBody>
          <a:bodyPr/>
          <a:lstStyle/>
          <a:p>
            <a:r>
              <a:rPr lang="en-US" sz="1600" dirty="0"/>
              <a:t>Opportunity to offer lower mortgage rates to borrowers than rates offered through taxable mortgage origination program</a:t>
            </a:r>
          </a:p>
          <a:p>
            <a:r>
              <a:rPr lang="en-US" sz="1600" dirty="0"/>
              <a:t>MBS typically retain significant value, which provides opportunities for housing finance corporations after when bonds are eligible for redemption</a:t>
            </a:r>
          </a:p>
          <a:p>
            <a:r>
              <a:rPr lang="en-US" sz="1600" dirty="0"/>
              <a:t>Potentially less administrative burden than MCC programs</a:t>
            </a:r>
          </a:p>
          <a:p>
            <a:r>
              <a:rPr lang="en-US" sz="1600" dirty="0"/>
              <a:t>Housing finance corporation mission under Chapter 394</a:t>
            </a:r>
          </a:p>
          <a:p>
            <a:r>
              <a:rPr lang="en-US" sz="1600" dirty="0"/>
              <a:t>Significant financial investment to make program viable</a:t>
            </a:r>
          </a:p>
        </p:txBody>
      </p:sp>
    </p:spTree>
    <p:extLst>
      <p:ext uri="{BB962C8B-B14F-4D97-AF65-F5344CB8AC3E}">
        <p14:creationId xmlns:p14="http://schemas.microsoft.com/office/powerpoint/2010/main" val="1641158216"/>
      </p:ext>
    </p:extLst>
  </p:cSld>
  <p:clrMapOvr>
    <a:masterClrMapping/>
  </p:clrMapOvr>
</p:sld>
</file>

<file path=ppt/theme/theme1.xml><?xml version="1.0" encoding="utf-8"?>
<a:theme xmlns:a="http://schemas.openxmlformats.org/drawingml/2006/main" name="Office Theme">
  <a:themeElements>
    <a:clrScheme name="Chapman Theme">
      <a:dk1>
        <a:srgbClr val="00539B"/>
      </a:dk1>
      <a:lt1>
        <a:srgbClr val="FFFFFF"/>
      </a:lt1>
      <a:dk2>
        <a:srgbClr val="16A085"/>
      </a:dk2>
      <a:lt2>
        <a:srgbClr val="EAEAEA"/>
      </a:lt2>
      <a:accent1>
        <a:srgbClr val="5CACE2"/>
      </a:accent1>
      <a:accent2>
        <a:srgbClr val="2ECC71"/>
      </a:accent2>
      <a:accent3>
        <a:srgbClr val="16A085"/>
      </a:accent3>
      <a:accent4>
        <a:srgbClr val="E33B45"/>
      </a:accent4>
      <a:accent5>
        <a:srgbClr val="E35C33"/>
      </a:accent5>
      <a:accent6>
        <a:srgbClr val="F1C30F"/>
      </a:accent6>
      <a:hlink>
        <a:srgbClr val="00539B"/>
      </a:hlink>
      <a:folHlink>
        <a:srgbClr val="5CAC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1900-01-01T06:00:00.0000000Z</dcterms:created>
  <dcterms:modified xsi:type="dcterms:W3CDTF">1900-01-01T06:00:00.0000000Z</dcterms:modified>
</coreProperties>
</file>

<file path=docProps/custom.xml><?xml version="1.0" encoding="utf-8"?>
<op:Properties xmlns:vt="http://schemas.openxmlformats.org/officeDocument/2006/docPropsVTypes" xmlns:op="http://schemas.openxmlformats.org/officeDocument/2006/custom-properties"/>
</file>